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9" r:id="rId5"/>
    <p:sldId id="271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47"/>
    <a:srgbClr val="F69E36"/>
    <a:srgbClr val="B22600"/>
    <a:srgbClr val="C57A00"/>
    <a:srgbClr val="CC9900"/>
    <a:srgbClr val="505046"/>
    <a:srgbClr val="F8F7F2"/>
    <a:srgbClr val="FDF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>
        <p:scale>
          <a:sx n="66" d="100"/>
          <a:sy n="66" d="100"/>
        </p:scale>
        <p:origin x="32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9532240642233965"/>
          <c:y val="0.15306370921754911"/>
          <c:w val="0.41060287291927527"/>
          <c:h val="0.8089929376294701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nature des formations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667-4E8C-8257-AE8445D545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67-4E8C-8257-AE8445D545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67-4E8C-8257-AE8445D545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67-4E8C-8257-AE8445D545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67-4E8C-8257-AE8445D54515}"/>
              </c:ext>
            </c:extLst>
          </c:dPt>
          <c:dLbls>
            <c:dLbl>
              <c:idx val="0"/>
              <c:layout>
                <c:manualLayout>
                  <c:x val="-7.5671872639579335E-2"/>
                  <c:y val="0.15496357542243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67-4E8C-8257-AE8445D54515}"/>
                </c:ext>
              </c:extLst>
            </c:dLbl>
            <c:dLbl>
              <c:idx val="1"/>
              <c:layout>
                <c:manualLayout>
                  <c:x val="-0.11482756861289552"/>
                  <c:y val="-6.73888109434575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67-4E8C-8257-AE8445D54515}"/>
                </c:ext>
              </c:extLst>
            </c:dLbl>
            <c:dLbl>
              <c:idx val="2"/>
              <c:layout>
                <c:manualLayout>
                  <c:x val="8.6515526378185492E-2"/>
                  <c:y val="-0.182173328401365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7-4E8C-8257-AE8445D54515}"/>
                </c:ext>
              </c:extLst>
            </c:dLbl>
            <c:dLbl>
              <c:idx val="3"/>
              <c:layout>
                <c:manualLayout>
                  <c:x val="0.12314910505353872"/>
                  <c:y val="4.83781835801950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67-4E8C-8257-AE8445D54515}"/>
                </c:ext>
              </c:extLst>
            </c:dLbl>
            <c:dLbl>
              <c:idx val="4"/>
              <c:layout>
                <c:manualLayout>
                  <c:x val="7.6145182315765933E-2"/>
                  <c:y val="0.170745803404921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7-4E8C-8257-AE8445D54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RH</c:v>
                </c:pt>
                <c:pt idx="1">
                  <c:v>Langues</c:v>
                </c:pt>
                <c:pt idx="2">
                  <c:v>Informatique</c:v>
                </c:pt>
                <c:pt idx="3">
                  <c:v>Gestion</c:v>
                </c:pt>
                <c:pt idx="4">
                  <c:v>Vente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17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7-4E8C-8257-AE8445D545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313275098425194"/>
          <c:y val="7.2520562058613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266293061023622"/>
          <c:y val="0.19128923241472839"/>
          <c:w val="0.51861638779527564"/>
          <c:h val="0.7264885572357092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secteurs d'activité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71-4DA0-9CBB-1DAD73797F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171-4DA0-9CBB-1DAD73797F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71-4DA0-9CBB-1DAD73797FDD}"/>
              </c:ext>
            </c:extLst>
          </c:dPt>
          <c:dLbls>
            <c:dLbl>
              <c:idx val="0"/>
              <c:layout>
                <c:manualLayout>
                  <c:x val="-0.16942279773622046"/>
                  <c:y val="-8.78799158538437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71-4DA0-9CBB-1DAD73797FDD}"/>
                </c:ext>
              </c:extLst>
            </c:dLbl>
            <c:dLbl>
              <c:idx val="1"/>
              <c:layout>
                <c:manualLayout>
                  <c:x val="0.17211454232283466"/>
                  <c:y val="3.83920990162340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71-4DA0-9CBB-1DAD73797FDD}"/>
                </c:ext>
              </c:extLst>
            </c:dLbl>
            <c:dLbl>
              <c:idx val="2"/>
              <c:layout>
                <c:manualLayout>
                  <c:x val="8.0643577755905513E-2"/>
                  <c:y val="0.179928569148094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71-4DA0-9CBB-1DAD73797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services</c:v>
                </c:pt>
                <c:pt idx="1">
                  <c:v>industrie</c:v>
                </c:pt>
                <c:pt idx="2">
                  <c:v>autres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1-4DA0-9CBB-1DAD73797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Autres</c:v>
                </c:pt>
                <c:pt idx="1">
                  <c:v>Les collègues
/connaissances</c:v>
                </c:pt>
                <c:pt idx="2">
                  <c:v>Les médias</c:v>
                </c:pt>
                <c:pt idx="3">
                  <c:v>L'entreprise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0-4038-BCFB-96FB48C6D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5285064"/>
        <c:axId val="18589672"/>
      </c:barChart>
      <c:catAx>
        <c:axId val="235285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89672"/>
        <c:crosses val="autoZero"/>
        <c:auto val="1"/>
        <c:lblAlgn val="ctr"/>
        <c:lblOffset val="100"/>
        <c:noMultiLvlLbl val="0"/>
      </c:catAx>
      <c:valAx>
        <c:axId val="18589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528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D035E-E00B-4FDB-9071-1F2DE342CAC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0B7E3C7B-7F6A-4343-B413-0644CF77D67C}">
      <dgm:prSet phldrT="[Texte]"/>
      <dgm:spPr/>
      <dgm:t>
        <a:bodyPr/>
        <a:lstStyle/>
        <a:p>
          <a:r>
            <a:rPr lang="fr-FR" dirty="0"/>
            <a:t>1995</a:t>
          </a:r>
        </a:p>
      </dgm:t>
    </dgm:pt>
    <dgm:pt modelId="{4D0B6C7F-0EFC-4449-A730-F6BFC7DD74FA}" type="parTrans" cxnId="{3FED5723-539C-4B4F-92D6-0BCAC4A2DD90}">
      <dgm:prSet/>
      <dgm:spPr/>
      <dgm:t>
        <a:bodyPr/>
        <a:lstStyle/>
        <a:p>
          <a:endParaRPr lang="fr-FR"/>
        </a:p>
      </dgm:t>
    </dgm:pt>
    <dgm:pt modelId="{8184A806-9A7E-4687-BC64-66F5B5E1CEB5}" type="sibTrans" cxnId="{3FED5723-539C-4B4F-92D6-0BCAC4A2DD90}">
      <dgm:prSet/>
      <dgm:spPr/>
      <dgm:t>
        <a:bodyPr/>
        <a:lstStyle/>
        <a:p>
          <a:endParaRPr lang="fr-FR"/>
        </a:p>
      </dgm:t>
    </dgm:pt>
    <dgm:pt modelId="{D480A503-355D-4936-B59E-6AD4D3280E9B}">
      <dgm:prSet phldrT="[Texte]"/>
      <dgm:spPr/>
      <dgm:t>
        <a:bodyPr/>
        <a:lstStyle/>
        <a:p>
          <a:r>
            <a:rPr lang="fr-FR" dirty="0"/>
            <a:t>2001</a:t>
          </a:r>
        </a:p>
      </dgm:t>
    </dgm:pt>
    <dgm:pt modelId="{84B3DB8F-243C-471C-B487-E879E60A1AEA}" type="parTrans" cxnId="{903C78C2-97F6-4CCB-A739-5B4CAEC5F393}">
      <dgm:prSet/>
      <dgm:spPr/>
      <dgm:t>
        <a:bodyPr/>
        <a:lstStyle/>
        <a:p>
          <a:endParaRPr lang="fr-FR"/>
        </a:p>
      </dgm:t>
    </dgm:pt>
    <dgm:pt modelId="{6F3793F9-FE42-46A6-BDE9-D7987E696E9C}" type="sibTrans" cxnId="{903C78C2-97F6-4CCB-A739-5B4CAEC5F393}">
      <dgm:prSet/>
      <dgm:spPr/>
      <dgm:t>
        <a:bodyPr/>
        <a:lstStyle/>
        <a:p>
          <a:endParaRPr lang="fr-FR"/>
        </a:p>
      </dgm:t>
    </dgm:pt>
    <dgm:pt modelId="{17B1425E-ED40-4DEA-8B9B-9CFDB2374687}">
      <dgm:prSet phldrT="[Texte]"/>
      <dgm:spPr/>
      <dgm:t>
        <a:bodyPr/>
        <a:lstStyle/>
        <a:p>
          <a:r>
            <a:rPr lang="fr-FR" dirty="0"/>
            <a:t>2008</a:t>
          </a:r>
        </a:p>
      </dgm:t>
    </dgm:pt>
    <dgm:pt modelId="{6D90CEF6-30C3-40E8-8E1B-69414FF8DA15}" type="parTrans" cxnId="{16A1BB22-60FA-4C5A-8B35-798228117908}">
      <dgm:prSet/>
      <dgm:spPr/>
      <dgm:t>
        <a:bodyPr/>
        <a:lstStyle/>
        <a:p>
          <a:endParaRPr lang="fr-FR"/>
        </a:p>
      </dgm:t>
    </dgm:pt>
    <dgm:pt modelId="{752864C1-1781-4687-BC26-8CFE4F0914A1}" type="sibTrans" cxnId="{16A1BB22-60FA-4C5A-8B35-798228117908}">
      <dgm:prSet/>
      <dgm:spPr/>
      <dgm:t>
        <a:bodyPr/>
        <a:lstStyle/>
        <a:p>
          <a:endParaRPr lang="fr-FR"/>
        </a:p>
      </dgm:t>
    </dgm:pt>
    <dgm:pt modelId="{6DC7F18B-6096-478F-A0D3-F7BCF6AF35FC}">
      <dgm:prSet phldrT="[Texte]"/>
      <dgm:spPr/>
      <dgm:t>
        <a:bodyPr/>
        <a:lstStyle/>
        <a:p>
          <a:r>
            <a:rPr lang="fr-FR" dirty="0"/>
            <a:t>2011</a:t>
          </a:r>
        </a:p>
      </dgm:t>
    </dgm:pt>
    <dgm:pt modelId="{C19F69FD-72F7-498F-AB0E-BF17C97A4587}" type="parTrans" cxnId="{3FA3FB96-89D7-40CE-99A2-26C2B94CB064}">
      <dgm:prSet/>
      <dgm:spPr/>
      <dgm:t>
        <a:bodyPr/>
        <a:lstStyle/>
        <a:p>
          <a:endParaRPr lang="fr-FR"/>
        </a:p>
      </dgm:t>
    </dgm:pt>
    <dgm:pt modelId="{BB657A8C-86B3-46AE-9B43-D5E130039E33}" type="sibTrans" cxnId="{3FA3FB96-89D7-40CE-99A2-26C2B94CB064}">
      <dgm:prSet/>
      <dgm:spPr/>
      <dgm:t>
        <a:bodyPr/>
        <a:lstStyle/>
        <a:p>
          <a:endParaRPr lang="fr-FR"/>
        </a:p>
      </dgm:t>
    </dgm:pt>
    <dgm:pt modelId="{0CDA036E-9F4D-4A9B-BA93-068CD8B65951}">
      <dgm:prSet/>
      <dgm:spPr/>
      <dgm:t>
        <a:bodyPr/>
        <a:lstStyle/>
        <a:p>
          <a:r>
            <a:rPr lang="fr-FR" dirty="0"/>
            <a:t>2015</a:t>
          </a:r>
        </a:p>
      </dgm:t>
    </dgm:pt>
    <dgm:pt modelId="{7D779BB1-F22E-4E94-ACA5-0D627AFFD84B}" type="parTrans" cxnId="{FE0B11D8-37CA-4689-8E40-40AAB1F052C4}">
      <dgm:prSet/>
      <dgm:spPr/>
      <dgm:t>
        <a:bodyPr/>
        <a:lstStyle/>
        <a:p>
          <a:endParaRPr lang="fr-FR"/>
        </a:p>
      </dgm:t>
    </dgm:pt>
    <dgm:pt modelId="{58CEFB43-7B29-417B-AB8D-ADCB2ACB8F2C}" type="sibTrans" cxnId="{FE0B11D8-37CA-4689-8E40-40AAB1F052C4}">
      <dgm:prSet/>
      <dgm:spPr/>
      <dgm:t>
        <a:bodyPr/>
        <a:lstStyle/>
        <a:p>
          <a:endParaRPr lang="fr-FR"/>
        </a:p>
      </dgm:t>
    </dgm:pt>
    <dgm:pt modelId="{FACF06FC-5C4F-44AC-87D6-20EADFE3ACB7}" type="pres">
      <dgm:prSet presAssocID="{163D035E-E00B-4FDB-9071-1F2DE342CAC2}" presName="Name0" presStyleCnt="0">
        <dgm:presLayoutVars>
          <dgm:dir/>
          <dgm:animLvl val="lvl"/>
          <dgm:resizeHandles val="exact"/>
        </dgm:presLayoutVars>
      </dgm:prSet>
      <dgm:spPr/>
    </dgm:pt>
    <dgm:pt modelId="{64B68348-F4AE-4644-A64A-139B23D4ECBE}" type="pres">
      <dgm:prSet presAssocID="{0B7E3C7B-7F6A-4343-B413-0644CF77D67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62BEED3B-37CF-4107-931D-6E6B340D9326}" type="pres">
      <dgm:prSet presAssocID="{8184A806-9A7E-4687-BC64-66F5B5E1CEB5}" presName="parTxOnlySpace" presStyleCnt="0"/>
      <dgm:spPr/>
    </dgm:pt>
    <dgm:pt modelId="{AA600066-1936-4487-9B61-4FB2D84BF36F}" type="pres">
      <dgm:prSet presAssocID="{D480A503-355D-4936-B59E-6AD4D3280E9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FB6138F6-D34F-4EF5-8112-5C5C901A1276}" type="pres">
      <dgm:prSet presAssocID="{6F3793F9-FE42-46A6-BDE9-D7987E696E9C}" presName="parTxOnlySpace" presStyleCnt="0"/>
      <dgm:spPr/>
    </dgm:pt>
    <dgm:pt modelId="{17E1E77E-7595-4528-994E-F6159D458FA7}" type="pres">
      <dgm:prSet presAssocID="{17B1425E-ED40-4DEA-8B9B-9CFDB237468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951DA50-0F3C-464C-836C-1F073CA397B5}" type="pres">
      <dgm:prSet presAssocID="{752864C1-1781-4687-BC26-8CFE4F0914A1}" presName="parTxOnlySpace" presStyleCnt="0"/>
      <dgm:spPr/>
    </dgm:pt>
    <dgm:pt modelId="{CE034413-068C-43F8-86AF-B5AB540F2F4E}" type="pres">
      <dgm:prSet presAssocID="{6DC7F18B-6096-478F-A0D3-F7BCF6AF35FC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B66F6E31-FD0C-4407-824E-310C71232516}" type="pres">
      <dgm:prSet presAssocID="{BB657A8C-86B3-46AE-9B43-D5E130039E33}" presName="parTxOnlySpace" presStyleCnt="0"/>
      <dgm:spPr/>
    </dgm:pt>
    <dgm:pt modelId="{6EF56A78-EC28-49E4-9770-3A42C943C8C4}" type="pres">
      <dgm:prSet presAssocID="{0CDA036E-9F4D-4A9B-BA93-068CD8B6595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FE0B11D8-37CA-4689-8E40-40AAB1F052C4}" srcId="{163D035E-E00B-4FDB-9071-1F2DE342CAC2}" destId="{0CDA036E-9F4D-4A9B-BA93-068CD8B65951}" srcOrd="4" destOrd="0" parTransId="{7D779BB1-F22E-4E94-ACA5-0D627AFFD84B}" sibTransId="{58CEFB43-7B29-417B-AB8D-ADCB2ACB8F2C}"/>
    <dgm:cxn modelId="{3FED5723-539C-4B4F-92D6-0BCAC4A2DD90}" srcId="{163D035E-E00B-4FDB-9071-1F2DE342CAC2}" destId="{0B7E3C7B-7F6A-4343-B413-0644CF77D67C}" srcOrd="0" destOrd="0" parTransId="{4D0B6C7F-0EFC-4449-A730-F6BFC7DD74FA}" sibTransId="{8184A806-9A7E-4687-BC64-66F5B5E1CEB5}"/>
    <dgm:cxn modelId="{3FA3FB96-89D7-40CE-99A2-26C2B94CB064}" srcId="{163D035E-E00B-4FDB-9071-1F2DE342CAC2}" destId="{6DC7F18B-6096-478F-A0D3-F7BCF6AF35FC}" srcOrd="3" destOrd="0" parTransId="{C19F69FD-72F7-498F-AB0E-BF17C97A4587}" sibTransId="{BB657A8C-86B3-46AE-9B43-D5E130039E33}"/>
    <dgm:cxn modelId="{F73E1698-B0D6-4F2F-A81A-993324BCFDD4}" type="presOf" srcId="{0CDA036E-9F4D-4A9B-BA93-068CD8B65951}" destId="{6EF56A78-EC28-49E4-9770-3A42C943C8C4}" srcOrd="0" destOrd="0" presId="urn:microsoft.com/office/officeart/2005/8/layout/chevron1"/>
    <dgm:cxn modelId="{39D5C8C5-842D-4541-BE7A-18ACD703DC8B}" type="presOf" srcId="{D480A503-355D-4936-B59E-6AD4D3280E9B}" destId="{AA600066-1936-4487-9B61-4FB2D84BF36F}" srcOrd="0" destOrd="0" presId="urn:microsoft.com/office/officeart/2005/8/layout/chevron1"/>
    <dgm:cxn modelId="{E6EF8A9B-42AB-4611-AF42-32F4576A76B2}" type="presOf" srcId="{17B1425E-ED40-4DEA-8B9B-9CFDB2374687}" destId="{17E1E77E-7595-4528-994E-F6159D458FA7}" srcOrd="0" destOrd="0" presId="urn:microsoft.com/office/officeart/2005/8/layout/chevron1"/>
    <dgm:cxn modelId="{55D8CB4E-2AA6-43FB-8454-4E3DB2D4EA14}" type="presOf" srcId="{6DC7F18B-6096-478F-A0D3-F7BCF6AF35FC}" destId="{CE034413-068C-43F8-86AF-B5AB540F2F4E}" srcOrd="0" destOrd="0" presId="urn:microsoft.com/office/officeart/2005/8/layout/chevron1"/>
    <dgm:cxn modelId="{903C78C2-97F6-4CCB-A739-5B4CAEC5F393}" srcId="{163D035E-E00B-4FDB-9071-1F2DE342CAC2}" destId="{D480A503-355D-4936-B59E-6AD4D3280E9B}" srcOrd="1" destOrd="0" parTransId="{84B3DB8F-243C-471C-B487-E879E60A1AEA}" sibTransId="{6F3793F9-FE42-46A6-BDE9-D7987E696E9C}"/>
    <dgm:cxn modelId="{A2A61AF9-BB91-46BF-A0E6-9BE8283917A3}" type="presOf" srcId="{163D035E-E00B-4FDB-9071-1F2DE342CAC2}" destId="{FACF06FC-5C4F-44AC-87D6-20EADFE3ACB7}" srcOrd="0" destOrd="0" presId="urn:microsoft.com/office/officeart/2005/8/layout/chevron1"/>
    <dgm:cxn modelId="{E4B9DC68-FBF6-4DE6-835F-E3F4BA2A2A05}" type="presOf" srcId="{0B7E3C7B-7F6A-4343-B413-0644CF77D67C}" destId="{64B68348-F4AE-4644-A64A-139B23D4ECBE}" srcOrd="0" destOrd="0" presId="urn:microsoft.com/office/officeart/2005/8/layout/chevron1"/>
    <dgm:cxn modelId="{16A1BB22-60FA-4C5A-8B35-798228117908}" srcId="{163D035E-E00B-4FDB-9071-1F2DE342CAC2}" destId="{17B1425E-ED40-4DEA-8B9B-9CFDB2374687}" srcOrd="2" destOrd="0" parTransId="{6D90CEF6-30C3-40E8-8E1B-69414FF8DA15}" sibTransId="{752864C1-1781-4687-BC26-8CFE4F0914A1}"/>
    <dgm:cxn modelId="{E7F3973D-C8BB-47A0-B08E-C29267501074}" type="presParOf" srcId="{FACF06FC-5C4F-44AC-87D6-20EADFE3ACB7}" destId="{64B68348-F4AE-4644-A64A-139B23D4ECBE}" srcOrd="0" destOrd="0" presId="urn:microsoft.com/office/officeart/2005/8/layout/chevron1"/>
    <dgm:cxn modelId="{ADA92D60-6E37-4778-88D8-C99A6D93766F}" type="presParOf" srcId="{FACF06FC-5C4F-44AC-87D6-20EADFE3ACB7}" destId="{62BEED3B-37CF-4107-931D-6E6B340D9326}" srcOrd="1" destOrd="0" presId="urn:microsoft.com/office/officeart/2005/8/layout/chevron1"/>
    <dgm:cxn modelId="{C1D2AB70-2FD7-49F2-954F-B78F064FEDEC}" type="presParOf" srcId="{FACF06FC-5C4F-44AC-87D6-20EADFE3ACB7}" destId="{AA600066-1936-4487-9B61-4FB2D84BF36F}" srcOrd="2" destOrd="0" presId="urn:microsoft.com/office/officeart/2005/8/layout/chevron1"/>
    <dgm:cxn modelId="{4699D79E-2607-4378-9CD3-D3C2DC440A2D}" type="presParOf" srcId="{FACF06FC-5C4F-44AC-87D6-20EADFE3ACB7}" destId="{FB6138F6-D34F-4EF5-8112-5C5C901A1276}" srcOrd="3" destOrd="0" presId="urn:microsoft.com/office/officeart/2005/8/layout/chevron1"/>
    <dgm:cxn modelId="{AC32C364-201A-4B85-8F0A-2AC2A77337E0}" type="presParOf" srcId="{FACF06FC-5C4F-44AC-87D6-20EADFE3ACB7}" destId="{17E1E77E-7595-4528-994E-F6159D458FA7}" srcOrd="4" destOrd="0" presId="urn:microsoft.com/office/officeart/2005/8/layout/chevron1"/>
    <dgm:cxn modelId="{F7A5A76E-5E23-4A8E-8550-5B5546E34076}" type="presParOf" srcId="{FACF06FC-5C4F-44AC-87D6-20EADFE3ACB7}" destId="{C951DA50-0F3C-464C-836C-1F073CA397B5}" srcOrd="5" destOrd="0" presId="urn:microsoft.com/office/officeart/2005/8/layout/chevron1"/>
    <dgm:cxn modelId="{C78DFAF5-2563-4DC8-9986-19F71F255B44}" type="presParOf" srcId="{FACF06FC-5C4F-44AC-87D6-20EADFE3ACB7}" destId="{CE034413-068C-43F8-86AF-B5AB540F2F4E}" srcOrd="6" destOrd="0" presId="urn:microsoft.com/office/officeart/2005/8/layout/chevron1"/>
    <dgm:cxn modelId="{067F1BDC-E80A-4679-95F2-DFF896914516}" type="presParOf" srcId="{FACF06FC-5C4F-44AC-87D6-20EADFE3ACB7}" destId="{B66F6E31-FD0C-4407-824E-310C71232516}" srcOrd="7" destOrd="0" presId="urn:microsoft.com/office/officeart/2005/8/layout/chevron1"/>
    <dgm:cxn modelId="{C22EF1DC-3674-49C5-A98F-EF271560B94E}" type="presParOf" srcId="{FACF06FC-5C4F-44AC-87D6-20EADFE3ACB7}" destId="{6EF56A78-EC28-49E4-9770-3A42C943C8C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5750C5-C037-48DA-B1C6-A397A67AA8DD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595194F-1255-497C-B027-F1FDAE8D3E84}">
      <dgm:prSet phldrT="[Texte]" custT="1"/>
      <dgm:spPr/>
      <dgm:t>
        <a:bodyPr/>
        <a:lstStyle/>
        <a:p>
          <a:r>
            <a:rPr lang="fr-FR" sz="2400" dirty="0"/>
            <a:t>Besoins</a:t>
          </a:r>
        </a:p>
      </dgm:t>
    </dgm:pt>
    <dgm:pt modelId="{01E2EE18-0B7D-495C-9F26-F3908A07F7F2}" type="parTrans" cxnId="{E1C4557D-49E4-445B-8027-244A4DD8C9DF}">
      <dgm:prSet/>
      <dgm:spPr/>
      <dgm:t>
        <a:bodyPr/>
        <a:lstStyle/>
        <a:p>
          <a:endParaRPr lang="fr-FR"/>
        </a:p>
      </dgm:t>
    </dgm:pt>
    <dgm:pt modelId="{66E472B2-D9D7-40E8-B0E9-C520798812F9}" type="sibTrans" cxnId="{E1C4557D-49E4-445B-8027-244A4DD8C9DF}">
      <dgm:prSet/>
      <dgm:spPr/>
      <dgm:t>
        <a:bodyPr/>
        <a:lstStyle/>
        <a:p>
          <a:endParaRPr lang="fr-FR"/>
        </a:p>
      </dgm:t>
    </dgm:pt>
    <dgm:pt modelId="{23A85B4E-A96E-4AD0-9F4C-8A69F02C7522}">
      <dgm:prSet phldrT="[Texte]" custT="1"/>
      <dgm:spPr/>
      <dgm:t>
        <a:bodyPr/>
        <a:lstStyle/>
        <a:p>
          <a:r>
            <a:rPr lang="fr-FR" sz="2400" dirty="0"/>
            <a:t>Auditer</a:t>
          </a:r>
        </a:p>
      </dgm:t>
    </dgm:pt>
    <dgm:pt modelId="{E014E457-146A-407E-8AC7-C349ECAC130C}" type="parTrans" cxnId="{E057ED35-D9D5-44C3-B7DB-31930F116AAB}">
      <dgm:prSet/>
      <dgm:spPr/>
      <dgm:t>
        <a:bodyPr/>
        <a:lstStyle/>
        <a:p>
          <a:endParaRPr lang="fr-FR"/>
        </a:p>
      </dgm:t>
    </dgm:pt>
    <dgm:pt modelId="{59BF4824-88B5-47E0-AF84-9293704F5850}" type="sibTrans" cxnId="{E057ED35-D9D5-44C3-B7DB-31930F116AAB}">
      <dgm:prSet/>
      <dgm:spPr/>
      <dgm:t>
        <a:bodyPr/>
        <a:lstStyle/>
        <a:p>
          <a:endParaRPr lang="fr-FR"/>
        </a:p>
      </dgm:t>
    </dgm:pt>
    <dgm:pt modelId="{72A4178F-C5F6-4AA7-8EBB-4D7FF4AB2E0E}">
      <dgm:prSet phldrT="[Texte]" custT="1"/>
      <dgm:spPr/>
      <dgm:t>
        <a:bodyPr/>
        <a:lstStyle/>
        <a:p>
          <a:r>
            <a:rPr lang="fr-FR" sz="2400" dirty="0"/>
            <a:t>Planifier </a:t>
          </a:r>
        </a:p>
        <a:p>
          <a:r>
            <a:rPr lang="fr-FR" sz="3200" dirty="0">
              <a:latin typeface="FontAwesome" pitchFamily="2" charset="0"/>
            </a:rPr>
            <a:t></a:t>
          </a:r>
          <a:endParaRPr lang="fr-FR" sz="3200" dirty="0"/>
        </a:p>
      </dgm:t>
    </dgm:pt>
    <dgm:pt modelId="{C3F24403-A592-42AD-8309-268145AE3A17}" type="parTrans" cxnId="{1259985A-8770-419A-B964-048BE8CB7634}">
      <dgm:prSet/>
      <dgm:spPr/>
      <dgm:t>
        <a:bodyPr/>
        <a:lstStyle/>
        <a:p>
          <a:endParaRPr lang="fr-FR"/>
        </a:p>
      </dgm:t>
    </dgm:pt>
    <dgm:pt modelId="{822E03FA-BD0C-4B0A-8932-D95EDEEB0AFC}" type="sibTrans" cxnId="{1259985A-8770-419A-B964-048BE8CB7634}">
      <dgm:prSet/>
      <dgm:spPr/>
      <dgm:t>
        <a:bodyPr/>
        <a:lstStyle/>
        <a:p>
          <a:endParaRPr lang="fr-FR"/>
        </a:p>
      </dgm:t>
    </dgm:pt>
    <dgm:pt modelId="{07FD4EC8-07B0-404F-AF80-47D986FF2301}">
      <dgm:prSet phldrT="[Texte]" custT="1"/>
      <dgm:spPr/>
      <dgm:t>
        <a:bodyPr/>
        <a:lstStyle/>
        <a:p>
          <a:r>
            <a:rPr lang="fr-FR" sz="2400" dirty="0"/>
            <a:t>Former </a:t>
          </a:r>
        </a:p>
      </dgm:t>
    </dgm:pt>
    <dgm:pt modelId="{97FF30DF-A395-4769-B276-DFE070F2020C}" type="parTrans" cxnId="{171112F9-836E-464A-93BA-94933ED2A0BB}">
      <dgm:prSet/>
      <dgm:spPr/>
      <dgm:t>
        <a:bodyPr/>
        <a:lstStyle/>
        <a:p>
          <a:endParaRPr lang="fr-FR"/>
        </a:p>
      </dgm:t>
    </dgm:pt>
    <dgm:pt modelId="{C62A0F77-8BA6-4A6A-9512-6C0BB7EE5866}" type="sibTrans" cxnId="{171112F9-836E-464A-93BA-94933ED2A0BB}">
      <dgm:prSet/>
      <dgm:spPr/>
      <dgm:t>
        <a:bodyPr/>
        <a:lstStyle/>
        <a:p>
          <a:endParaRPr lang="fr-FR"/>
        </a:p>
      </dgm:t>
    </dgm:pt>
    <dgm:pt modelId="{64F20DC9-6B58-45E9-ADF3-2FBF42ABBF6A}">
      <dgm:prSet phldrT="[Texte]" custT="1"/>
      <dgm:spPr/>
      <dgm:t>
        <a:bodyPr/>
        <a:lstStyle/>
        <a:p>
          <a:r>
            <a:rPr lang="fr-FR" sz="2400" dirty="0"/>
            <a:t>Évaluer</a:t>
          </a:r>
        </a:p>
        <a:p>
          <a:r>
            <a:rPr lang="fr-FR" sz="3200" dirty="0">
              <a:latin typeface="FontAwesome" pitchFamily="2" charset="0"/>
            </a:rPr>
            <a:t></a:t>
          </a:r>
          <a:endParaRPr lang="fr-FR" sz="3200" dirty="0"/>
        </a:p>
      </dgm:t>
    </dgm:pt>
    <dgm:pt modelId="{E39C8BEF-A971-46AE-BE38-A46159EC7E0C}" type="parTrans" cxnId="{30F4EB77-4F3D-43B8-A2E8-AF5B42C2B3A8}">
      <dgm:prSet/>
      <dgm:spPr/>
      <dgm:t>
        <a:bodyPr/>
        <a:lstStyle/>
        <a:p>
          <a:endParaRPr lang="fr-FR"/>
        </a:p>
      </dgm:t>
    </dgm:pt>
    <dgm:pt modelId="{2549C43D-C484-4A2B-8399-87A07506F12C}" type="sibTrans" cxnId="{30F4EB77-4F3D-43B8-A2E8-AF5B42C2B3A8}">
      <dgm:prSet/>
      <dgm:spPr/>
      <dgm:t>
        <a:bodyPr/>
        <a:lstStyle/>
        <a:p>
          <a:endParaRPr lang="fr-FR"/>
        </a:p>
      </dgm:t>
    </dgm:pt>
    <dgm:pt modelId="{043C6147-C33A-4192-9273-EF6BF364240E}" type="pres">
      <dgm:prSet presAssocID="{C85750C5-C037-48DA-B1C6-A397A67AA8DD}" presName="Name0" presStyleCnt="0">
        <dgm:presLayoutVars>
          <dgm:dir/>
          <dgm:resizeHandles val="exact"/>
        </dgm:presLayoutVars>
      </dgm:prSet>
      <dgm:spPr/>
    </dgm:pt>
    <dgm:pt modelId="{D2601858-50B7-4F77-83B3-AB4F732BDB25}" type="pres">
      <dgm:prSet presAssocID="{B595194F-1255-497C-B027-F1FDAE8D3E84}" presName="node" presStyleLbl="node1" presStyleIdx="0" presStyleCnt="5">
        <dgm:presLayoutVars>
          <dgm:bulletEnabled val="1"/>
        </dgm:presLayoutVars>
      </dgm:prSet>
      <dgm:spPr/>
    </dgm:pt>
    <dgm:pt modelId="{35BD87FC-08F7-41E8-948C-C35F0825B340}" type="pres">
      <dgm:prSet presAssocID="{66E472B2-D9D7-40E8-B0E9-C520798812F9}" presName="sibTrans" presStyleLbl="sibTrans2D1" presStyleIdx="0" presStyleCnt="4"/>
      <dgm:spPr/>
    </dgm:pt>
    <dgm:pt modelId="{93D35DC9-9399-4758-9040-4C54568341E2}" type="pres">
      <dgm:prSet presAssocID="{66E472B2-D9D7-40E8-B0E9-C520798812F9}" presName="connectorText" presStyleLbl="sibTrans2D1" presStyleIdx="0" presStyleCnt="4"/>
      <dgm:spPr/>
    </dgm:pt>
    <dgm:pt modelId="{3C83F62C-577C-477A-8923-992047E94843}" type="pres">
      <dgm:prSet presAssocID="{23A85B4E-A96E-4AD0-9F4C-8A69F02C7522}" presName="node" presStyleLbl="node1" presStyleIdx="1" presStyleCnt="5">
        <dgm:presLayoutVars>
          <dgm:bulletEnabled val="1"/>
        </dgm:presLayoutVars>
      </dgm:prSet>
      <dgm:spPr/>
    </dgm:pt>
    <dgm:pt modelId="{D6E3CB44-430D-40F0-9024-BEB5AB1ACE17}" type="pres">
      <dgm:prSet presAssocID="{59BF4824-88B5-47E0-AF84-9293704F5850}" presName="sibTrans" presStyleLbl="sibTrans2D1" presStyleIdx="1" presStyleCnt="4"/>
      <dgm:spPr/>
    </dgm:pt>
    <dgm:pt modelId="{ECB9BEA0-AC2C-4638-826D-05D37D7C68F5}" type="pres">
      <dgm:prSet presAssocID="{59BF4824-88B5-47E0-AF84-9293704F5850}" presName="connectorText" presStyleLbl="sibTrans2D1" presStyleIdx="1" presStyleCnt="4"/>
      <dgm:spPr/>
    </dgm:pt>
    <dgm:pt modelId="{6EF9F314-6980-42B7-A50D-BECF70627A63}" type="pres">
      <dgm:prSet presAssocID="{72A4178F-C5F6-4AA7-8EBB-4D7FF4AB2E0E}" presName="node" presStyleLbl="node1" presStyleIdx="2" presStyleCnt="5">
        <dgm:presLayoutVars>
          <dgm:bulletEnabled val="1"/>
        </dgm:presLayoutVars>
      </dgm:prSet>
      <dgm:spPr/>
    </dgm:pt>
    <dgm:pt modelId="{6F033D88-4C09-42BA-B5A7-6CF9A56BEFA1}" type="pres">
      <dgm:prSet presAssocID="{822E03FA-BD0C-4B0A-8932-D95EDEEB0AFC}" presName="sibTrans" presStyleLbl="sibTrans2D1" presStyleIdx="2" presStyleCnt="4"/>
      <dgm:spPr/>
    </dgm:pt>
    <dgm:pt modelId="{432A4913-B8D2-4C02-98C4-DBB236841F91}" type="pres">
      <dgm:prSet presAssocID="{822E03FA-BD0C-4B0A-8932-D95EDEEB0AFC}" presName="connectorText" presStyleLbl="sibTrans2D1" presStyleIdx="2" presStyleCnt="4"/>
      <dgm:spPr/>
    </dgm:pt>
    <dgm:pt modelId="{CC2E9429-EEEA-4C1D-8F19-18A8217D1D54}" type="pres">
      <dgm:prSet presAssocID="{07FD4EC8-07B0-404F-AF80-47D986FF2301}" presName="node" presStyleLbl="node1" presStyleIdx="3" presStyleCnt="5">
        <dgm:presLayoutVars>
          <dgm:bulletEnabled val="1"/>
        </dgm:presLayoutVars>
      </dgm:prSet>
      <dgm:spPr/>
    </dgm:pt>
    <dgm:pt modelId="{5B780268-DE26-4826-BD9B-5ABC1C7181C1}" type="pres">
      <dgm:prSet presAssocID="{C62A0F77-8BA6-4A6A-9512-6C0BB7EE5866}" presName="sibTrans" presStyleLbl="sibTrans2D1" presStyleIdx="3" presStyleCnt="4"/>
      <dgm:spPr/>
    </dgm:pt>
    <dgm:pt modelId="{BA42CA34-F9F6-4298-A8AB-2BAB2ACD9210}" type="pres">
      <dgm:prSet presAssocID="{C62A0F77-8BA6-4A6A-9512-6C0BB7EE5866}" presName="connectorText" presStyleLbl="sibTrans2D1" presStyleIdx="3" presStyleCnt="4"/>
      <dgm:spPr/>
    </dgm:pt>
    <dgm:pt modelId="{3E771F41-A110-4AD4-B988-0577B2EF9E6C}" type="pres">
      <dgm:prSet presAssocID="{64F20DC9-6B58-45E9-ADF3-2FBF42ABBF6A}" presName="node" presStyleLbl="node1" presStyleIdx="4" presStyleCnt="5">
        <dgm:presLayoutVars>
          <dgm:bulletEnabled val="1"/>
        </dgm:presLayoutVars>
      </dgm:prSet>
      <dgm:spPr/>
    </dgm:pt>
  </dgm:ptLst>
  <dgm:cxnLst>
    <dgm:cxn modelId="{F4D5E9A9-AF80-4A35-8039-D778EC06DC57}" type="presOf" srcId="{59BF4824-88B5-47E0-AF84-9293704F5850}" destId="{D6E3CB44-430D-40F0-9024-BEB5AB1ACE17}" srcOrd="0" destOrd="0" presId="urn:microsoft.com/office/officeart/2005/8/layout/process1"/>
    <dgm:cxn modelId="{30F4EB77-4F3D-43B8-A2E8-AF5B42C2B3A8}" srcId="{C85750C5-C037-48DA-B1C6-A397A67AA8DD}" destId="{64F20DC9-6B58-45E9-ADF3-2FBF42ABBF6A}" srcOrd="4" destOrd="0" parTransId="{E39C8BEF-A971-46AE-BE38-A46159EC7E0C}" sibTransId="{2549C43D-C484-4A2B-8399-87A07506F12C}"/>
    <dgm:cxn modelId="{4FACACA1-E0C6-4EA9-899B-CEA5E9372E50}" type="presOf" srcId="{66E472B2-D9D7-40E8-B0E9-C520798812F9}" destId="{35BD87FC-08F7-41E8-948C-C35F0825B340}" srcOrd="0" destOrd="0" presId="urn:microsoft.com/office/officeart/2005/8/layout/process1"/>
    <dgm:cxn modelId="{1A0FFE30-8C2E-4EF2-A9C0-1C83790FFF1E}" type="presOf" srcId="{23A85B4E-A96E-4AD0-9F4C-8A69F02C7522}" destId="{3C83F62C-577C-477A-8923-992047E94843}" srcOrd="0" destOrd="0" presId="urn:microsoft.com/office/officeart/2005/8/layout/process1"/>
    <dgm:cxn modelId="{D32133F6-BD7F-4B76-8352-19770F3963D7}" type="presOf" srcId="{822E03FA-BD0C-4B0A-8932-D95EDEEB0AFC}" destId="{432A4913-B8D2-4C02-98C4-DBB236841F91}" srcOrd="1" destOrd="0" presId="urn:microsoft.com/office/officeart/2005/8/layout/process1"/>
    <dgm:cxn modelId="{171112F9-836E-464A-93BA-94933ED2A0BB}" srcId="{C85750C5-C037-48DA-B1C6-A397A67AA8DD}" destId="{07FD4EC8-07B0-404F-AF80-47D986FF2301}" srcOrd="3" destOrd="0" parTransId="{97FF30DF-A395-4769-B276-DFE070F2020C}" sibTransId="{C62A0F77-8BA6-4A6A-9512-6C0BB7EE5866}"/>
    <dgm:cxn modelId="{70B1F10B-2BAC-4BDB-B3F7-1E715B06E0B2}" type="presOf" srcId="{C62A0F77-8BA6-4A6A-9512-6C0BB7EE5866}" destId="{BA42CA34-F9F6-4298-A8AB-2BAB2ACD9210}" srcOrd="1" destOrd="0" presId="urn:microsoft.com/office/officeart/2005/8/layout/process1"/>
    <dgm:cxn modelId="{1259985A-8770-419A-B964-048BE8CB7634}" srcId="{C85750C5-C037-48DA-B1C6-A397A67AA8DD}" destId="{72A4178F-C5F6-4AA7-8EBB-4D7FF4AB2E0E}" srcOrd="2" destOrd="0" parTransId="{C3F24403-A592-42AD-8309-268145AE3A17}" sibTransId="{822E03FA-BD0C-4B0A-8932-D95EDEEB0AFC}"/>
    <dgm:cxn modelId="{0463D1F0-C402-4237-ABC8-D4F99CFD00AC}" type="presOf" srcId="{C85750C5-C037-48DA-B1C6-A397A67AA8DD}" destId="{043C6147-C33A-4192-9273-EF6BF364240E}" srcOrd="0" destOrd="0" presId="urn:microsoft.com/office/officeart/2005/8/layout/process1"/>
    <dgm:cxn modelId="{987A0268-0693-4163-94D3-E23F18B96761}" type="presOf" srcId="{59BF4824-88B5-47E0-AF84-9293704F5850}" destId="{ECB9BEA0-AC2C-4638-826D-05D37D7C68F5}" srcOrd="1" destOrd="0" presId="urn:microsoft.com/office/officeart/2005/8/layout/process1"/>
    <dgm:cxn modelId="{ACBC2EF8-6447-4A6A-9B9E-6E60CB684BE2}" type="presOf" srcId="{C62A0F77-8BA6-4A6A-9512-6C0BB7EE5866}" destId="{5B780268-DE26-4826-BD9B-5ABC1C7181C1}" srcOrd="0" destOrd="0" presId="urn:microsoft.com/office/officeart/2005/8/layout/process1"/>
    <dgm:cxn modelId="{BAE2750C-C0A2-4E6F-B724-763A554C2C6D}" type="presOf" srcId="{822E03FA-BD0C-4B0A-8932-D95EDEEB0AFC}" destId="{6F033D88-4C09-42BA-B5A7-6CF9A56BEFA1}" srcOrd="0" destOrd="0" presId="urn:microsoft.com/office/officeart/2005/8/layout/process1"/>
    <dgm:cxn modelId="{49900A71-BBC8-453C-AF8B-DAD783162717}" type="presOf" srcId="{72A4178F-C5F6-4AA7-8EBB-4D7FF4AB2E0E}" destId="{6EF9F314-6980-42B7-A50D-BECF70627A63}" srcOrd="0" destOrd="0" presId="urn:microsoft.com/office/officeart/2005/8/layout/process1"/>
    <dgm:cxn modelId="{E3B1237A-C3C3-4B8C-A087-F2C0EC6F0365}" type="presOf" srcId="{64F20DC9-6B58-45E9-ADF3-2FBF42ABBF6A}" destId="{3E771F41-A110-4AD4-B988-0577B2EF9E6C}" srcOrd="0" destOrd="0" presId="urn:microsoft.com/office/officeart/2005/8/layout/process1"/>
    <dgm:cxn modelId="{E057ED35-D9D5-44C3-B7DB-31930F116AAB}" srcId="{C85750C5-C037-48DA-B1C6-A397A67AA8DD}" destId="{23A85B4E-A96E-4AD0-9F4C-8A69F02C7522}" srcOrd="1" destOrd="0" parTransId="{E014E457-146A-407E-8AC7-C349ECAC130C}" sibTransId="{59BF4824-88B5-47E0-AF84-9293704F5850}"/>
    <dgm:cxn modelId="{E1C4557D-49E4-445B-8027-244A4DD8C9DF}" srcId="{C85750C5-C037-48DA-B1C6-A397A67AA8DD}" destId="{B595194F-1255-497C-B027-F1FDAE8D3E84}" srcOrd="0" destOrd="0" parTransId="{01E2EE18-0B7D-495C-9F26-F3908A07F7F2}" sibTransId="{66E472B2-D9D7-40E8-B0E9-C520798812F9}"/>
    <dgm:cxn modelId="{9B1AA321-16FF-4074-81A9-C2D00A8536D1}" type="presOf" srcId="{07FD4EC8-07B0-404F-AF80-47D986FF2301}" destId="{CC2E9429-EEEA-4C1D-8F19-18A8217D1D54}" srcOrd="0" destOrd="0" presId="urn:microsoft.com/office/officeart/2005/8/layout/process1"/>
    <dgm:cxn modelId="{FAB0184F-3565-42F8-8C63-A5C43F7E9500}" type="presOf" srcId="{B595194F-1255-497C-B027-F1FDAE8D3E84}" destId="{D2601858-50B7-4F77-83B3-AB4F732BDB25}" srcOrd="0" destOrd="0" presId="urn:microsoft.com/office/officeart/2005/8/layout/process1"/>
    <dgm:cxn modelId="{4B568C60-A7D1-489A-837A-5A5C12A7B918}" type="presOf" srcId="{66E472B2-D9D7-40E8-B0E9-C520798812F9}" destId="{93D35DC9-9399-4758-9040-4C54568341E2}" srcOrd="1" destOrd="0" presId="urn:microsoft.com/office/officeart/2005/8/layout/process1"/>
    <dgm:cxn modelId="{C0A0B86E-163F-4895-A40D-B0CF32B153D4}" type="presParOf" srcId="{043C6147-C33A-4192-9273-EF6BF364240E}" destId="{D2601858-50B7-4F77-83B3-AB4F732BDB25}" srcOrd="0" destOrd="0" presId="urn:microsoft.com/office/officeart/2005/8/layout/process1"/>
    <dgm:cxn modelId="{64130280-2055-4D76-B409-504235BA4D62}" type="presParOf" srcId="{043C6147-C33A-4192-9273-EF6BF364240E}" destId="{35BD87FC-08F7-41E8-948C-C35F0825B340}" srcOrd="1" destOrd="0" presId="urn:microsoft.com/office/officeart/2005/8/layout/process1"/>
    <dgm:cxn modelId="{F22EE71F-AED0-4268-AF45-2B30C2ABAE0B}" type="presParOf" srcId="{35BD87FC-08F7-41E8-948C-C35F0825B340}" destId="{93D35DC9-9399-4758-9040-4C54568341E2}" srcOrd="0" destOrd="0" presId="urn:microsoft.com/office/officeart/2005/8/layout/process1"/>
    <dgm:cxn modelId="{0824DA12-726F-4085-B5F3-94952651653F}" type="presParOf" srcId="{043C6147-C33A-4192-9273-EF6BF364240E}" destId="{3C83F62C-577C-477A-8923-992047E94843}" srcOrd="2" destOrd="0" presId="urn:microsoft.com/office/officeart/2005/8/layout/process1"/>
    <dgm:cxn modelId="{B9AB5919-E97F-4F3E-B410-C32482EAE8F9}" type="presParOf" srcId="{043C6147-C33A-4192-9273-EF6BF364240E}" destId="{D6E3CB44-430D-40F0-9024-BEB5AB1ACE17}" srcOrd="3" destOrd="0" presId="urn:microsoft.com/office/officeart/2005/8/layout/process1"/>
    <dgm:cxn modelId="{6D00C0AF-81FB-4778-B5EC-E6AACA000C77}" type="presParOf" srcId="{D6E3CB44-430D-40F0-9024-BEB5AB1ACE17}" destId="{ECB9BEA0-AC2C-4638-826D-05D37D7C68F5}" srcOrd="0" destOrd="0" presId="urn:microsoft.com/office/officeart/2005/8/layout/process1"/>
    <dgm:cxn modelId="{4F9AE55E-ECB1-4BD3-9957-B4DEFC7B2F51}" type="presParOf" srcId="{043C6147-C33A-4192-9273-EF6BF364240E}" destId="{6EF9F314-6980-42B7-A50D-BECF70627A63}" srcOrd="4" destOrd="0" presId="urn:microsoft.com/office/officeart/2005/8/layout/process1"/>
    <dgm:cxn modelId="{CFA327F4-EC33-4D75-BBB1-F00759FE010A}" type="presParOf" srcId="{043C6147-C33A-4192-9273-EF6BF364240E}" destId="{6F033D88-4C09-42BA-B5A7-6CF9A56BEFA1}" srcOrd="5" destOrd="0" presId="urn:microsoft.com/office/officeart/2005/8/layout/process1"/>
    <dgm:cxn modelId="{EDE51944-20A6-48E5-A74B-B566CDC1B5EC}" type="presParOf" srcId="{6F033D88-4C09-42BA-B5A7-6CF9A56BEFA1}" destId="{432A4913-B8D2-4C02-98C4-DBB236841F91}" srcOrd="0" destOrd="0" presId="urn:microsoft.com/office/officeart/2005/8/layout/process1"/>
    <dgm:cxn modelId="{898322AC-A1B2-4AEF-9BFD-6B4B832C9147}" type="presParOf" srcId="{043C6147-C33A-4192-9273-EF6BF364240E}" destId="{CC2E9429-EEEA-4C1D-8F19-18A8217D1D54}" srcOrd="6" destOrd="0" presId="urn:microsoft.com/office/officeart/2005/8/layout/process1"/>
    <dgm:cxn modelId="{0BCC4D87-3F69-40D0-BC43-70F9046CF442}" type="presParOf" srcId="{043C6147-C33A-4192-9273-EF6BF364240E}" destId="{5B780268-DE26-4826-BD9B-5ABC1C7181C1}" srcOrd="7" destOrd="0" presId="urn:microsoft.com/office/officeart/2005/8/layout/process1"/>
    <dgm:cxn modelId="{DFE4BE94-4B11-43C3-97D0-C858FB2FC4CF}" type="presParOf" srcId="{5B780268-DE26-4826-BD9B-5ABC1C7181C1}" destId="{BA42CA34-F9F6-4298-A8AB-2BAB2ACD9210}" srcOrd="0" destOrd="0" presId="urn:microsoft.com/office/officeart/2005/8/layout/process1"/>
    <dgm:cxn modelId="{B17E834D-74D5-4781-9985-86D3C3EA6ED4}" type="presParOf" srcId="{043C6147-C33A-4192-9273-EF6BF364240E}" destId="{3E771F41-A110-4AD4-B988-0577B2EF9E6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68348-F4AE-4644-A64A-139B23D4ECBE}">
      <dsp:nvSpPr>
        <dsp:cNvPr id="0" name=""/>
        <dsp:cNvSpPr/>
      </dsp:nvSpPr>
      <dsp:spPr>
        <a:xfrm>
          <a:off x="2504" y="1692432"/>
          <a:ext cx="2229405" cy="89176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/>
            <a:t>1995</a:t>
          </a:r>
        </a:p>
      </dsp:txBody>
      <dsp:txXfrm>
        <a:off x="448385" y="1692432"/>
        <a:ext cx="1337643" cy="891762"/>
      </dsp:txXfrm>
    </dsp:sp>
    <dsp:sp modelId="{AA600066-1936-4487-9B61-4FB2D84BF36F}">
      <dsp:nvSpPr>
        <dsp:cNvPr id="0" name=""/>
        <dsp:cNvSpPr/>
      </dsp:nvSpPr>
      <dsp:spPr>
        <a:xfrm>
          <a:off x="2008969" y="1692432"/>
          <a:ext cx="2229405" cy="891762"/>
        </a:xfrm>
        <a:prstGeom prst="chevron">
          <a:avLst/>
        </a:prstGeom>
        <a:solidFill>
          <a:schemeClr val="accent5">
            <a:hueOff val="-482880"/>
            <a:satOff val="0"/>
            <a:lumOff val="-1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/>
            <a:t>2001</a:t>
          </a:r>
        </a:p>
      </dsp:txBody>
      <dsp:txXfrm>
        <a:off x="2454850" y="1692432"/>
        <a:ext cx="1337643" cy="891762"/>
      </dsp:txXfrm>
    </dsp:sp>
    <dsp:sp modelId="{17E1E77E-7595-4528-994E-F6159D458FA7}">
      <dsp:nvSpPr>
        <dsp:cNvPr id="0" name=""/>
        <dsp:cNvSpPr/>
      </dsp:nvSpPr>
      <dsp:spPr>
        <a:xfrm>
          <a:off x="4015434" y="1692432"/>
          <a:ext cx="2229405" cy="891762"/>
        </a:xfrm>
        <a:prstGeom prst="chevron">
          <a:avLst/>
        </a:prstGeom>
        <a:solidFill>
          <a:schemeClr val="accent5">
            <a:hueOff val="-965760"/>
            <a:satOff val="0"/>
            <a:lumOff val="-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/>
            <a:t>2008</a:t>
          </a:r>
        </a:p>
      </dsp:txBody>
      <dsp:txXfrm>
        <a:off x="4461315" y="1692432"/>
        <a:ext cx="1337643" cy="891762"/>
      </dsp:txXfrm>
    </dsp:sp>
    <dsp:sp modelId="{CE034413-068C-43F8-86AF-B5AB540F2F4E}">
      <dsp:nvSpPr>
        <dsp:cNvPr id="0" name=""/>
        <dsp:cNvSpPr/>
      </dsp:nvSpPr>
      <dsp:spPr>
        <a:xfrm>
          <a:off x="6021899" y="1692432"/>
          <a:ext cx="2229405" cy="891762"/>
        </a:xfrm>
        <a:prstGeom prst="chevron">
          <a:avLst/>
        </a:prstGeom>
        <a:solidFill>
          <a:schemeClr val="accent5">
            <a:hueOff val="-1448640"/>
            <a:satOff val="0"/>
            <a:lumOff val="-382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/>
            <a:t>2011</a:t>
          </a:r>
        </a:p>
      </dsp:txBody>
      <dsp:txXfrm>
        <a:off x="6467780" y="1692432"/>
        <a:ext cx="1337643" cy="891762"/>
      </dsp:txXfrm>
    </dsp:sp>
    <dsp:sp modelId="{6EF56A78-EC28-49E4-9770-3A42C943C8C4}">
      <dsp:nvSpPr>
        <dsp:cNvPr id="0" name=""/>
        <dsp:cNvSpPr/>
      </dsp:nvSpPr>
      <dsp:spPr>
        <a:xfrm>
          <a:off x="8028364" y="1692432"/>
          <a:ext cx="2229405" cy="891762"/>
        </a:xfrm>
        <a:prstGeom prst="chevron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900" kern="1200" dirty="0"/>
            <a:t>2015</a:t>
          </a:r>
        </a:p>
      </dsp:txBody>
      <dsp:txXfrm>
        <a:off x="8474245" y="1692432"/>
        <a:ext cx="1337643" cy="891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1858-50B7-4F77-83B3-AB4F732BDB25}">
      <dsp:nvSpPr>
        <dsp:cNvPr id="0" name=""/>
        <dsp:cNvSpPr/>
      </dsp:nvSpPr>
      <dsp:spPr>
        <a:xfrm>
          <a:off x="4805" y="1864083"/>
          <a:ext cx="1489613" cy="1187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Besoins</a:t>
          </a:r>
        </a:p>
      </dsp:txBody>
      <dsp:txXfrm>
        <a:off x="39572" y="1898850"/>
        <a:ext cx="1420079" cy="1117501"/>
      </dsp:txXfrm>
    </dsp:sp>
    <dsp:sp modelId="{35BD87FC-08F7-41E8-948C-C35F0825B340}">
      <dsp:nvSpPr>
        <dsp:cNvPr id="0" name=""/>
        <dsp:cNvSpPr/>
      </dsp:nvSpPr>
      <dsp:spPr>
        <a:xfrm>
          <a:off x="1643379" y="2272889"/>
          <a:ext cx="315798" cy="369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/>
        </a:p>
      </dsp:txBody>
      <dsp:txXfrm>
        <a:off x="1643379" y="2346774"/>
        <a:ext cx="221059" cy="221654"/>
      </dsp:txXfrm>
    </dsp:sp>
    <dsp:sp modelId="{3C83F62C-577C-477A-8923-992047E94843}">
      <dsp:nvSpPr>
        <dsp:cNvPr id="0" name=""/>
        <dsp:cNvSpPr/>
      </dsp:nvSpPr>
      <dsp:spPr>
        <a:xfrm>
          <a:off x="2090263" y="1864083"/>
          <a:ext cx="1489613" cy="1187035"/>
        </a:xfrm>
        <a:prstGeom prst="roundRect">
          <a:avLst>
            <a:gd name="adj" fmla="val 10000"/>
          </a:avLst>
        </a:prstGeom>
        <a:solidFill>
          <a:schemeClr val="accent2">
            <a:hueOff val="-358396"/>
            <a:satOff val="-8636"/>
            <a:lumOff val="-51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Auditer</a:t>
          </a:r>
        </a:p>
      </dsp:txBody>
      <dsp:txXfrm>
        <a:off x="2125030" y="1898850"/>
        <a:ext cx="1420079" cy="1117501"/>
      </dsp:txXfrm>
    </dsp:sp>
    <dsp:sp modelId="{D6E3CB44-430D-40F0-9024-BEB5AB1ACE17}">
      <dsp:nvSpPr>
        <dsp:cNvPr id="0" name=""/>
        <dsp:cNvSpPr/>
      </dsp:nvSpPr>
      <dsp:spPr>
        <a:xfrm>
          <a:off x="3728838" y="2272889"/>
          <a:ext cx="315798" cy="369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77861"/>
            <a:satOff val="-11515"/>
            <a:lumOff val="-69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/>
        </a:p>
      </dsp:txBody>
      <dsp:txXfrm>
        <a:off x="3728838" y="2346774"/>
        <a:ext cx="221059" cy="221654"/>
      </dsp:txXfrm>
    </dsp:sp>
    <dsp:sp modelId="{6EF9F314-6980-42B7-A50D-BECF70627A63}">
      <dsp:nvSpPr>
        <dsp:cNvPr id="0" name=""/>
        <dsp:cNvSpPr/>
      </dsp:nvSpPr>
      <dsp:spPr>
        <a:xfrm>
          <a:off x="4175722" y="1864083"/>
          <a:ext cx="1489613" cy="1187035"/>
        </a:xfrm>
        <a:prstGeom prst="roundRect">
          <a:avLst>
            <a:gd name="adj" fmla="val 10000"/>
          </a:avLst>
        </a:prstGeom>
        <a:solidFill>
          <a:schemeClr val="accent2">
            <a:hueOff val="-716791"/>
            <a:satOff val="-17272"/>
            <a:lumOff val="-1039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Planifier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FontAwesome" pitchFamily="2" charset="0"/>
            </a:rPr>
            <a:t></a:t>
          </a:r>
          <a:endParaRPr lang="fr-FR" sz="3200" kern="1200" dirty="0"/>
        </a:p>
      </dsp:txBody>
      <dsp:txXfrm>
        <a:off x="4210489" y="1898850"/>
        <a:ext cx="1420079" cy="1117501"/>
      </dsp:txXfrm>
    </dsp:sp>
    <dsp:sp modelId="{6F033D88-4C09-42BA-B5A7-6CF9A56BEFA1}">
      <dsp:nvSpPr>
        <dsp:cNvPr id="0" name=""/>
        <dsp:cNvSpPr/>
      </dsp:nvSpPr>
      <dsp:spPr>
        <a:xfrm>
          <a:off x="5814296" y="2272889"/>
          <a:ext cx="315798" cy="369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55721"/>
            <a:satOff val="-23029"/>
            <a:lumOff val="-138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/>
        </a:p>
      </dsp:txBody>
      <dsp:txXfrm>
        <a:off x="5814296" y="2346774"/>
        <a:ext cx="221059" cy="221654"/>
      </dsp:txXfrm>
    </dsp:sp>
    <dsp:sp modelId="{CC2E9429-EEEA-4C1D-8F19-18A8217D1D54}">
      <dsp:nvSpPr>
        <dsp:cNvPr id="0" name=""/>
        <dsp:cNvSpPr/>
      </dsp:nvSpPr>
      <dsp:spPr>
        <a:xfrm>
          <a:off x="6261180" y="1864083"/>
          <a:ext cx="1489613" cy="1187035"/>
        </a:xfrm>
        <a:prstGeom prst="roundRect">
          <a:avLst>
            <a:gd name="adj" fmla="val 10000"/>
          </a:avLst>
        </a:prstGeom>
        <a:solidFill>
          <a:schemeClr val="accent2">
            <a:hueOff val="-1075187"/>
            <a:satOff val="-25908"/>
            <a:lumOff val="-155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Former </a:t>
          </a:r>
        </a:p>
      </dsp:txBody>
      <dsp:txXfrm>
        <a:off x="6295947" y="1898850"/>
        <a:ext cx="1420079" cy="1117501"/>
      </dsp:txXfrm>
    </dsp:sp>
    <dsp:sp modelId="{5B780268-DE26-4826-BD9B-5ABC1C7181C1}">
      <dsp:nvSpPr>
        <dsp:cNvPr id="0" name=""/>
        <dsp:cNvSpPr/>
      </dsp:nvSpPr>
      <dsp:spPr>
        <a:xfrm>
          <a:off x="7899755" y="2272889"/>
          <a:ext cx="315798" cy="369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/>
        </a:p>
      </dsp:txBody>
      <dsp:txXfrm>
        <a:off x="7899755" y="2346774"/>
        <a:ext cx="221059" cy="221654"/>
      </dsp:txXfrm>
    </dsp:sp>
    <dsp:sp modelId="{3E771F41-A110-4AD4-B988-0577B2EF9E6C}">
      <dsp:nvSpPr>
        <dsp:cNvPr id="0" name=""/>
        <dsp:cNvSpPr/>
      </dsp:nvSpPr>
      <dsp:spPr>
        <a:xfrm>
          <a:off x="8346639" y="1864083"/>
          <a:ext cx="1489613" cy="1187035"/>
        </a:xfrm>
        <a:prstGeom prst="roundRect">
          <a:avLst>
            <a:gd name="adj" fmla="val 10000"/>
          </a:avLst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Évaluer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FontAwesome" pitchFamily="2" charset="0"/>
            </a:rPr>
            <a:t></a:t>
          </a:r>
          <a:endParaRPr lang="fr-FR" sz="3200" kern="1200" dirty="0"/>
        </a:p>
      </dsp:txBody>
      <dsp:txXfrm>
        <a:off x="8381406" y="1898850"/>
        <a:ext cx="1420079" cy="1117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service formation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E9C19-CD33-47D4-8527-05AE49A0C7E6}" type="datetime1">
              <a:rPr lang="fr-FR" smtClean="0"/>
              <a:t>15/08/2016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Réforme 2016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2087-44AF-48FF-BF84-93003E9A8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54193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service formation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0C70F-10CC-4F38-96DF-09A660352168}" type="datetime1">
              <a:rPr lang="fr-FR" smtClean="0"/>
              <a:t>15/08/2016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B8357-6511-46DA-B218-265F6EF9A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616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749E29F-3E10-4ECA-8180-8546A41C27C0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503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E1F2B42-3F89-40F1-9025-27F02DF33855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225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81A3C24-1B0C-44DF-9936-50BCA36DF2F4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41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2182E12-40CC-401E-9E8A-04F2C0583B31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560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C4D056C-3A97-4E49-B62F-4480A648E4BD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068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06F52A5-EB1A-48C6-A56F-C80CC49AF016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62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05E4B82-71FE-4709-A459-47940A88AE0A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149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2EC2F1C-E6B7-498E-8504-1F8F735208DA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91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E11F2B5-00B2-4D0B-B064-E2FDA4084574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152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5EA564-6F7E-42F1-9F41-0A110B8BE935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35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86AB1E-D4D9-4250-BF8C-669CA207F725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62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63C5977-3C8F-4FF5-B58F-42C94619F050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009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service formation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4F8E0B-EF33-4FC7-84DA-A571262B69A3}" type="datetime1">
              <a:rPr lang="fr-FR" smtClean="0"/>
              <a:t>15/08/2016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Réforme 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B4B8357-6511-46DA-B218-265F6EF9A14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7242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906561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72568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598292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945133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448945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81235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15636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939" y="628124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52065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3045" userDrawn="1">
          <p15:clr>
            <a:srgbClr val="FBAE40"/>
          </p15:clr>
        </p15:guide>
        <p15:guide id="2" pos="109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241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68922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2457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4876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02155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411129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518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979915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95139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831150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18/10/2016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Conférence - réforme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33079-E371-4928-BA04-E4571373D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339999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18/10/2016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754273" y="5575990"/>
            <a:ext cx="2228594" cy="435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Conférence - réforme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FEFFFF"/>
                </a:solidFill>
              </a:defRPr>
            </a:lvl1pPr>
          </a:lstStyle>
          <a:p>
            <a:fld id="{B5C33079-E371-4928-BA04-E4571373DBF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86" y="6157143"/>
            <a:ext cx="10382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ransition spd="slow">
    <p:push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130000"/>
        <a:buFont typeface="Wingdings 3" panose="05040102010807070707" pitchFamily="18" charset="2"/>
        <a:buChar char="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formation professionnelle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Tout au long de la vie</a:t>
            </a:r>
          </a:p>
        </p:txBody>
      </p:sp>
    </p:spTree>
    <p:extLst>
      <p:ext uri="{BB962C8B-B14F-4D97-AF65-F5344CB8AC3E}">
        <p14:creationId xmlns:p14="http://schemas.microsoft.com/office/powerpoint/2010/main" val="827741097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chiffres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25337"/>
              </p:ext>
            </p:extLst>
          </p:nvPr>
        </p:nvGraphicFramePr>
        <p:xfrm>
          <a:off x="-1885451" y="1691746"/>
          <a:ext cx="10178845" cy="516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3127144297"/>
              </p:ext>
            </p:extLst>
          </p:nvPr>
        </p:nvGraphicFramePr>
        <p:xfrm>
          <a:off x="4871453" y="1308100"/>
          <a:ext cx="8128000" cy="580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3073407847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 qui les salariés sont-ils informés ?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06199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5791199" y="2469822"/>
            <a:ext cx="6400801" cy="2233902"/>
            <a:chOff x="5791199" y="2469822"/>
            <a:chExt cx="6400801" cy="2233902"/>
          </a:xfrm>
        </p:grpSpPr>
        <p:sp>
          <p:nvSpPr>
            <p:cNvPr id="3" name="ZoneTexte 2"/>
            <p:cNvSpPr txBox="1"/>
            <p:nvPr/>
          </p:nvSpPr>
          <p:spPr>
            <a:xfrm>
              <a:off x="10382053" y="2469822"/>
              <a:ext cx="1809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chemeClr val="accent1"/>
                  </a:solidFill>
                  <a:latin typeface="FontAwesome" pitchFamily="2" charset="0"/>
                </a:rPr>
                <a:t></a:t>
              </a:r>
              <a:endParaRPr lang="fr-FR" sz="2400" dirty="0">
                <a:solidFill>
                  <a:schemeClr val="accent1"/>
                </a:solidFill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894135" y="3318232"/>
              <a:ext cx="1809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chemeClr val="accent1"/>
                  </a:solidFill>
                  <a:latin typeface="FontAwesome" pitchFamily="2" charset="0"/>
                </a:rPr>
                <a:t></a:t>
              </a:r>
              <a:endParaRPr lang="fr-FR" sz="24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791199" y="4242059"/>
              <a:ext cx="1809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chemeClr val="accent1"/>
                  </a:solidFill>
                  <a:latin typeface="FontAwesome" pitchFamily="2" charset="0"/>
                </a:rPr>
                <a:t></a:t>
              </a:r>
              <a:endParaRPr lang="fr-FR" sz="2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41884526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5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/>
        </p:nvCxnSpPr>
        <p:spPr>
          <a:xfrm>
            <a:off x="9709608" y="3110845"/>
            <a:ext cx="292231" cy="838986"/>
          </a:xfrm>
          <a:prstGeom prst="line">
            <a:avLst/>
          </a:prstGeom>
          <a:ln w="28575">
            <a:solidFill>
              <a:srgbClr val="B22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évolutions des réglementations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549289"/>
              </p:ext>
            </p:extLst>
          </p:nvPr>
        </p:nvGraphicFramePr>
        <p:xfrm>
          <a:off x="1244338" y="2133599"/>
          <a:ext cx="10260275" cy="4276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Bulle narrative : rectangle 4"/>
          <p:cNvSpPr/>
          <p:nvPr/>
        </p:nvSpPr>
        <p:spPr>
          <a:xfrm>
            <a:off x="1140643" y="2215298"/>
            <a:ext cx="2366128" cy="1065229"/>
          </a:xfrm>
          <a:prstGeom prst="wedgeRectCallout">
            <a:avLst>
              <a:gd name="adj1" fmla="val -2236"/>
              <a:gd name="adj2" fmla="val 101956"/>
            </a:avLst>
          </a:prstGeom>
          <a:noFill/>
          <a:ln>
            <a:solidFill>
              <a:srgbClr val="CC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Bla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endParaRPr lang="fr-FR" dirty="0"/>
          </a:p>
        </p:txBody>
      </p:sp>
      <p:sp>
        <p:nvSpPr>
          <p:cNvPr id="6" name="Bulle narrative : rectangle 5"/>
          <p:cNvSpPr/>
          <p:nvPr/>
        </p:nvSpPr>
        <p:spPr>
          <a:xfrm>
            <a:off x="2460396" y="5373276"/>
            <a:ext cx="2366128" cy="1065229"/>
          </a:xfrm>
          <a:prstGeom prst="wedgeRectCallout">
            <a:avLst>
              <a:gd name="adj1" fmla="val 36808"/>
              <a:gd name="adj2" fmla="val -113973"/>
            </a:avLst>
          </a:prstGeom>
          <a:noFill/>
          <a:ln>
            <a:solidFill>
              <a:srgbClr val="C57A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Bla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993172" y="2314278"/>
            <a:ext cx="1960775" cy="867267"/>
          </a:xfrm>
          <a:prstGeom prst="rect">
            <a:avLst/>
          </a:prstGeom>
          <a:solidFill>
            <a:srgbClr val="B22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Bla </a:t>
            </a:r>
            <a:r>
              <a:rPr lang="fr-FR" dirty="0" err="1"/>
              <a:t>bla</a:t>
            </a:r>
            <a:r>
              <a:rPr lang="fr-FR" dirty="0"/>
              <a:t> </a:t>
            </a:r>
            <a:r>
              <a:rPr lang="fr-FR" dirty="0" err="1"/>
              <a:t>bla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1949717980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Étapes d’une formation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360988"/>
              </p:ext>
            </p:extLst>
          </p:nvPr>
        </p:nvGraphicFramePr>
        <p:xfrm>
          <a:off x="1748430" y="1711840"/>
          <a:ext cx="9841058" cy="491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935125" y="2197808"/>
            <a:ext cx="1658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Source Code Pro" panose="020B0509030403020204" pitchFamily="49" charset="0"/>
              </a:rPr>
              <a:t>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4076883490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solutions pour se former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4284" y="2133600"/>
            <a:ext cx="8450327" cy="3777622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fr-FR" dirty="0"/>
              <a:t>La formation initiale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r-FR" dirty="0"/>
              <a:t>La formation professionnelle continue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r-FR" dirty="0"/>
              <a:t>Les salariés du privé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r-FR" dirty="0"/>
              <a:t>Les prestataires de formation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50968" y="2235723"/>
            <a:ext cx="60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1"/>
                </a:solidFill>
                <a:sym typeface="Wingdings" panose="05000000000000000000" pitchFamily="2" charset="2"/>
              </a:rPr>
              <a:t></a:t>
            </a: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50969" y="3144052"/>
            <a:ext cx="60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1"/>
                </a:solidFill>
                <a:sym typeface="Wingdings" panose="05000000000000000000" pitchFamily="2" charset="2"/>
              </a:rPr>
              <a:t></a:t>
            </a: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50969" y="3984253"/>
            <a:ext cx="60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1"/>
                </a:solidFill>
                <a:sym typeface="Wingdings" panose="05000000000000000000" pitchFamily="2" charset="2"/>
              </a:rPr>
              <a:t></a:t>
            </a: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50969" y="4824408"/>
            <a:ext cx="60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1"/>
                </a:solidFill>
                <a:sym typeface="Wingdings" panose="05000000000000000000" pitchFamily="2" charset="2"/>
              </a:rPr>
              <a:t></a:t>
            </a: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156442156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questions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Quels buts pour la formation professionnelle ?</a:t>
            </a:r>
          </a:p>
          <a:p>
            <a:pPr lvl="1"/>
            <a:r>
              <a:rPr lang="fr-FR" dirty="0"/>
              <a:t>Maintien dans l’emploi</a:t>
            </a:r>
          </a:p>
          <a:p>
            <a:pPr lvl="1"/>
            <a:r>
              <a:rPr lang="fr-FR" dirty="0"/>
              <a:t>Évolution du poste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Les acteurs de la formation ?</a:t>
            </a:r>
          </a:p>
          <a:p>
            <a:pPr lvl="1"/>
            <a:r>
              <a:rPr lang="fr-FR" dirty="0"/>
              <a:t>L’état</a:t>
            </a:r>
          </a:p>
          <a:p>
            <a:pPr lvl="1"/>
            <a:r>
              <a:rPr lang="fr-FR" dirty="0"/>
              <a:t>Les régions</a:t>
            </a:r>
          </a:p>
          <a:p>
            <a:pPr lvl="1"/>
            <a:r>
              <a:rPr lang="fr-FR" dirty="0"/>
              <a:t>…</a:t>
            </a:r>
          </a:p>
        </p:txBody>
      </p:sp>
      <p:grpSp>
        <p:nvGrpSpPr>
          <p:cNvPr id="6" name="Groupe 5"/>
          <p:cNvGrpSpPr/>
          <p:nvPr/>
        </p:nvGrpSpPr>
        <p:grpSpPr>
          <a:xfrm rot="21114933">
            <a:off x="7909089" y="2724346"/>
            <a:ext cx="4470295" cy="1805069"/>
            <a:chOff x="6664751" y="3544478"/>
            <a:chExt cx="4470295" cy="1805069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955"/>
            <a:stretch/>
          </p:blipFill>
          <p:spPr>
            <a:xfrm flipH="1">
              <a:off x="6664751" y="3544478"/>
              <a:ext cx="4470295" cy="1805069"/>
            </a:xfrm>
            <a:prstGeom prst="rect">
              <a:avLst/>
            </a:prstGeom>
          </p:spPr>
        </p:pic>
        <p:sp>
          <p:nvSpPr>
            <p:cNvPr id="4" name="ZoneTexte 3"/>
            <p:cNvSpPr txBox="1"/>
            <p:nvPr/>
          </p:nvSpPr>
          <p:spPr>
            <a:xfrm>
              <a:off x="7303725" y="3661407"/>
              <a:ext cx="2996716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Négociation paritaire dans l’entreprise</a:t>
              </a:r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3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8917937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Nunc </a:t>
            </a:r>
            <a:r>
              <a:rPr lang="fr-FR" dirty="0" err="1"/>
              <a:t>viverra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. </a:t>
            </a:r>
            <a:r>
              <a:rPr lang="fr-FR" dirty="0" err="1"/>
              <a:t>Fusce</a:t>
            </a:r>
            <a:r>
              <a:rPr lang="fr-FR" dirty="0"/>
              <a:t> est</a:t>
            </a:r>
          </a:p>
          <a:p>
            <a:pPr lvl="1"/>
            <a:r>
              <a:rPr lang="fr-FR" dirty="0" err="1"/>
              <a:t>Vivamus</a:t>
            </a:r>
            <a:r>
              <a:rPr lang="fr-FR" dirty="0"/>
              <a:t> a </a:t>
            </a:r>
            <a:r>
              <a:rPr lang="fr-FR" dirty="0" err="1"/>
              <a:t>tellus</a:t>
            </a:r>
            <a:endParaRPr lang="fr-FR" dirty="0"/>
          </a:p>
          <a:p>
            <a:pPr lvl="1"/>
            <a:r>
              <a:rPr lang="fr-FR" dirty="0" err="1"/>
              <a:t>Pellentesque</a:t>
            </a:r>
            <a:r>
              <a:rPr lang="fr-FR" dirty="0"/>
              <a:t> habitant </a:t>
            </a:r>
            <a:r>
              <a:rPr lang="fr-FR" dirty="0" err="1"/>
              <a:t>morbi</a:t>
            </a:r>
            <a:r>
              <a:rPr lang="fr-FR" dirty="0"/>
              <a:t> tristique </a:t>
            </a:r>
            <a:r>
              <a:rPr lang="fr-FR" dirty="0" err="1"/>
              <a:t>senectus</a:t>
            </a:r>
            <a:endParaRPr lang="fr-FR" dirty="0"/>
          </a:p>
          <a:p>
            <a:pPr lvl="2"/>
            <a:r>
              <a:rPr lang="fr-FR" dirty="0" err="1"/>
              <a:t>netus</a:t>
            </a:r>
            <a:r>
              <a:rPr lang="fr-FR" dirty="0"/>
              <a:t> et </a:t>
            </a:r>
            <a:r>
              <a:rPr lang="fr-FR" dirty="0" err="1"/>
              <a:t>malesuada</a:t>
            </a:r>
            <a:r>
              <a:rPr lang="fr-FR" dirty="0"/>
              <a:t> </a:t>
            </a:r>
            <a:r>
              <a:rPr lang="fr-FR" dirty="0" err="1"/>
              <a:t>fames</a:t>
            </a:r>
            <a:r>
              <a:rPr lang="fr-FR" dirty="0"/>
              <a:t> 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turpis</a:t>
            </a:r>
            <a:r>
              <a:rPr lang="fr-FR" dirty="0"/>
              <a:t> </a:t>
            </a:r>
            <a:r>
              <a:rPr lang="fr-FR" dirty="0" err="1"/>
              <a:t>egestas</a:t>
            </a:r>
            <a:endParaRPr lang="fr-FR" dirty="0"/>
          </a:p>
          <a:p>
            <a:pPr lvl="2"/>
            <a:r>
              <a:rPr lang="fr-FR" dirty="0" err="1"/>
              <a:t>Proin</a:t>
            </a:r>
            <a:r>
              <a:rPr lang="fr-FR" dirty="0"/>
              <a:t> </a:t>
            </a:r>
            <a:r>
              <a:rPr lang="fr-FR" dirty="0" err="1"/>
              <a:t>pharetra</a:t>
            </a:r>
            <a:r>
              <a:rPr lang="fr-FR" dirty="0"/>
              <a:t>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pede</a:t>
            </a:r>
            <a:endParaRPr lang="fr-FR" dirty="0"/>
          </a:p>
          <a:p>
            <a:r>
              <a:rPr lang="fr-FR" dirty="0" err="1"/>
              <a:t>Mauris</a:t>
            </a:r>
            <a:r>
              <a:rPr lang="fr-FR" dirty="0"/>
              <a:t> et </a:t>
            </a:r>
            <a:r>
              <a:rPr lang="fr-FR" dirty="0" err="1"/>
              <a:t>orci</a:t>
            </a:r>
            <a:endParaRPr lang="fr-FR" dirty="0"/>
          </a:p>
          <a:p>
            <a:pPr lvl="1"/>
            <a:r>
              <a:rPr lang="fr-FR" dirty="0" err="1"/>
              <a:t>Aenean</a:t>
            </a:r>
            <a:r>
              <a:rPr lang="fr-FR" dirty="0"/>
              <a:t> nec </a:t>
            </a:r>
            <a:r>
              <a:rPr lang="fr-FR" dirty="0" err="1"/>
              <a:t>lorem</a:t>
            </a:r>
            <a:endParaRPr lang="fr-FR" dirty="0"/>
          </a:p>
          <a:p>
            <a:pPr lvl="1"/>
            <a:r>
              <a:rPr lang="fr-FR" dirty="0"/>
              <a:t>In </a:t>
            </a:r>
            <a:r>
              <a:rPr lang="fr-FR" dirty="0" err="1"/>
              <a:t>porttitor</a:t>
            </a:r>
            <a:endParaRPr lang="fr-FR" dirty="0"/>
          </a:p>
          <a:p>
            <a:r>
              <a:rPr lang="fr-FR" dirty="0" err="1"/>
              <a:t>Donec</a:t>
            </a:r>
            <a:r>
              <a:rPr lang="fr-FR" dirty="0"/>
              <a:t>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augue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1673849244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Nunc </a:t>
            </a:r>
            <a:r>
              <a:rPr lang="fr-FR" dirty="0" err="1"/>
              <a:t>viverra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. </a:t>
            </a:r>
            <a:r>
              <a:rPr lang="fr-FR" dirty="0" err="1"/>
              <a:t>Fusce</a:t>
            </a:r>
            <a:r>
              <a:rPr lang="fr-FR" dirty="0"/>
              <a:t> est</a:t>
            </a:r>
          </a:p>
          <a:p>
            <a:pPr lvl="1"/>
            <a:r>
              <a:rPr lang="fr-FR" dirty="0" err="1"/>
              <a:t>Vivamus</a:t>
            </a:r>
            <a:r>
              <a:rPr lang="fr-FR" dirty="0"/>
              <a:t> a </a:t>
            </a:r>
            <a:r>
              <a:rPr lang="fr-FR" dirty="0" err="1"/>
              <a:t>tellus</a:t>
            </a:r>
            <a:endParaRPr lang="fr-FR" dirty="0"/>
          </a:p>
          <a:p>
            <a:pPr lvl="1"/>
            <a:r>
              <a:rPr lang="fr-FR" dirty="0" err="1"/>
              <a:t>Pellentesque</a:t>
            </a:r>
            <a:r>
              <a:rPr lang="fr-FR" dirty="0"/>
              <a:t> habitant </a:t>
            </a:r>
            <a:r>
              <a:rPr lang="fr-FR" dirty="0" err="1"/>
              <a:t>morbi</a:t>
            </a:r>
            <a:r>
              <a:rPr lang="fr-FR" dirty="0"/>
              <a:t> tristique </a:t>
            </a:r>
            <a:r>
              <a:rPr lang="fr-FR" dirty="0" err="1"/>
              <a:t>senectus</a:t>
            </a:r>
            <a:endParaRPr lang="fr-FR" dirty="0"/>
          </a:p>
          <a:p>
            <a:r>
              <a:rPr lang="fr-FR" dirty="0" err="1"/>
              <a:t>netus</a:t>
            </a:r>
            <a:r>
              <a:rPr lang="fr-FR" dirty="0"/>
              <a:t> et </a:t>
            </a:r>
            <a:r>
              <a:rPr lang="fr-FR" dirty="0" err="1"/>
              <a:t>malesuada</a:t>
            </a:r>
            <a:r>
              <a:rPr lang="fr-FR" dirty="0"/>
              <a:t> </a:t>
            </a:r>
            <a:r>
              <a:rPr lang="fr-FR" dirty="0" err="1"/>
              <a:t>fames</a:t>
            </a:r>
            <a:r>
              <a:rPr lang="fr-FR" dirty="0"/>
              <a:t> 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turpis</a:t>
            </a:r>
            <a:r>
              <a:rPr lang="fr-FR" dirty="0"/>
              <a:t> </a:t>
            </a:r>
            <a:r>
              <a:rPr lang="fr-FR" dirty="0" err="1"/>
              <a:t>egestas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Proin</a:t>
            </a:r>
            <a:r>
              <a:rPr lang="fr-FR" dirty="0"/>
              <a:t> </a:t>
            </a:r>
            <a:r>
              <a:rPr lang="fr-FR" dirty="0" err="1"/>
              <a:t>pharetra</a:t>
            </a:r>
            <a:r>
              <a:rPr lang="fr-FR" dirty="0"/>
              <a:t>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pede</a:t>
            </a:r>
            <a:endParaRPr lang="fr-FR" dirty="0"/>
          </a:p>
          <a:p>
            <a:r>
              <a:rPr lang="fr-FR" dirty="0" err="1"/>
              <a:t>Mauris</a:t>
            </a:r>
            <a:r>
              <a:rPr lang="fr-FR" dirty="0"/>
              <a:t> et </a:t>
            </a:r>
            <a:r>
              <a:rPr lang="fr-FR" dirty="0" err="1"/>
              <a:t>orci</a:t>
            </a:r>
            <a:endParaRPr lang="fr-FR" dirty="0"/>
          </a:p>
          <a:p>
            <a:pPr lvl="1"/>
            <a:r>
              <a:rPr lang="fr-FR" dirty="0" err="1"/>
              <a:t>Aenean</a:t>
            </a:r>
            <a:r>
              <a:rPr lang="fr-FR" dirty="0"/>
              <a:t> nec </a:t>
            </a:r>
            <a:r>
              <a:rPr lang="fr-FR" dirty="0" err="1"/>
              <a:t>lorem</a:t>
            </a:r>
            <a:endParaRPr lang="fr-FR" dirty="0"/>
          </a:p>
          <a:p>
            <a:pPr lvl="1"/>
            <a:r>
              <a:rPr lang="fr-FR" dirty="0"/>
              <a:t>In </a:t>
            </a:r>
            <a:r>
              <a:rPr lang="fr-FR" dirty="0" err="1"/>
              <a:t>porttitor</a:t>
            </a:r>
            <a:endParaRPr lang="fr-FR" dirty="0"/>
          </a:p>
          <a:p>
            <a:r>
              <a:rPr lang="fr-FR" dirty="0" err="1"/>
              <a:t>Donec</a:t>
            </a:r>
            <a:r>
              <a:rPr lang="fr-FR" dirty="0"/>
              <a:t>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augue</a:t>
            </a:r>
            <a:endParaRPr lang="fr-FR" dirty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157492830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0586">
            <a:off x="1925655" y="950978"/>
            <a:ext cx="5715000" cy="2847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0461">
            <a:off x="7636118" y="1400315"/>
            <a:ext cx="4790052" cy="31447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3" r="13387" b="11411"/>
          <a:stretch/>
        </p:blipFill>
        <p:spPr>
          <a:xfrm rot="343205">
            <a:off x="3529860" y="3733731"/>
            <a:ext cx="5969739" cy="35439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1833309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point de vue d’un patron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4725988" cy="377762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b="1" i="1" dirty="0"/>
              <a:t>Formez les gens assez bien pour qu’ils puissent partir, traitez les assez bien pour qu’ils n’en aient pas envie</a:t>
            </a:r>
            <a:br>
              <a:rPr lang="fr-FR" i="1" dirty="0"/>
            </a:br>
            <a:br>
              <a:rPr lang="fr-FR" i="1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77592" y="1905000"/>
            <a:ext cx="164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«</a:t>
            </a:r>
            <a:r>
              <a:rPr lang="fr-FR" sz="2800" dirty="0"/>
              <a:t> </a:t>
            </a:r>
          </a:p>
        </p:txBody>
      </p:sp>
      <p:sp>
        <p:nvSpPr>
          <p:cNvPr id="6" name="ZoneTexte 5"/>
          <p:cNvSpPr txBox="1"/>
          <p:nvPr/>
        </p:nvSpPr>
        <p:spPr>
          <a:xfrm rot="10800000">
            <a:off x="4399158" y="2900837"/>
            <a:ext cx="164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«</a:t>
            </a:r>
            <a:r>
              <a:rPr lang="fr-FR" sz="2800" dirty="0"/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9901" y="4364328"/>
            <a:ext cx="664589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340835" y="4783428"/>
            <a:ext cx="582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Sir Charles </a:t>
            </a:r>
            <a:r>
              <a:rPr lang="fr-FR" dirty="0" err="1">
                <a:solidFill>
                  <a:schemeClr val="bg1"/>
                </a:solidFill>
              </a:rPr>
              <a:t>Branson</a:t>
            </a:r>
            <a:r>
              <a:rPr lang="fr-FR" dirty="0">
                <a:solidFill>
                  <a:schemeClr val="bg1"/>
                </a:solidFill>
              </a:rPr>
              <a:t>, fondateur de Virgin Group</a:t>
            </a:r>
          </a:p>
        </p:txBody>
      </p:sp>
      <p:sp>
        <p:nvSpPr>
          <p:cNvPr id="5" name="Larme 4"/>
          <p:cNvSpPr/>
          <p:nvPr/>
        </p:nvSpPr>
        <p:spPr>
          <a:xfrm flipH="1">
            <a:off x="8610107" y="2438400"/>
            <a:ext cx="2230728" cy="2230728"/>
          </a:xfrm>
          <a:prstGeom prst="teardrop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01600">
            <a:solidFill>
              <a:srgbClr val="F8F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7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376860264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étapes de l’action de formation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208" y="4009632"/>
            <a:ext cx="4514850" cy="2571750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>
            <a:off x="743732" y="1698878"/>
            <a:ext cx="2177592" cy="2177592"/>
            <a:chOff x="1504128" y="2103139"/>
            <a:chExt cx="2177592" cy="2177592"/>
          </a:xfrm>
        </p:grpSpPr>
        <p:sp>
          <p:nvSpPr>
            <p:cNvPr id="5" name="Ellipse 4"/>
            <p:cNvSpPr/>
            <p:nvPr/>
          </p:nvSpPr>
          <p:spPr>
            <a:xfrm>
              <a:off x="1504128" y="2103139"/>
              <a:ext cx="2177592" cy="21775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504128" y="3316052"/>
              <a:ext cx="21775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solidFill>
                    <a:srgbClr val="505046"/>
                  </a:solidFill>
                </a:rPr>
                <a:t>Auditer</a:t>
              </a:r>
              <a:endParaRPr lang="fr-FR" sz="2400" dirty="0">
                <a:solidFill>
                  <a:srgbClr val="505046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504128" y="2424583"/>
              <a:ext cx="21775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2380027" y="4408463"/>
            <a:ext cx="1787712" cy="1787712"/>
            <a:chOff x="1504128" y="2103139"/>
            <a:chExt cx="2177592" cy="2177592"/>
          </a:xfrm>
        </p:grpSpPr>
        <p:sp>
          <p:nvSpPr>
            <p:cNvPr id="12" name="Ellipse 11"/>
            <p:cNvSpPr/>
            <p:nvPr/>
          </p:nvSpPr>
          <p:spPr>
            <a:xfrm>
              <a:off x="1504128" y="2103139"/>
              <a:ext cx="2177592" cy="21775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504128" y="3316052"/>
              <a:ext cx="2177592" cy="562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rgbClr val="505046"/>
                  </a:solidFill>
                </a:rPr>
                <a:t>Planifier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504128" y="2424583"/>
              <a:ext cx="2177592" cy="787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886020" y="1444345"/>
            <a:ext cx="2769052" cy="2769052"/>
            <a:chOff x="1504128" y="2103139"/>
            <a:chExt cx="2177592" cy="2177592"/>
          </a:xfrm>
        </p:grpSpPr>
        <p:sp>
          <p:nvSpPr>
            <p:cNvPr id="16" name="Ellipse 15"/>
            <p:cNvSpPr/>
            <p:nvPr/>
          </p:nvSpPr>
          <p:spPr>
            <a:xfrm>
              <a:off x="1504128" y="2103139"/>
              <a:ext cx="2177592" cy="21775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504128" y="3316052"/>
              <a:ext cx="2177592" cy="588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dirty="0">
                  <a:solidFill>
                    <a:srgbClr val="505046"/>
                  </a:solidFill>
                </a:rPr>
                <a:t>Former</a:t>
              </a:r>
              <a:endParaRPr lang="fr-FR" sz="2400" dirty="0">
                <a:solidFill>
                  <a:srgbClr val="505046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04128" y="2424583"/>
              <a:ext cx="2177592" cy="706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8694500" y="3688840"/>
            <a:ext cx="2507335" cy="2507335"/>
            <a:chOff x="1504128" y="2103139"/>
            <a:chExt cx="2177592" cy="2177592"/>
          </a:xfrm>
        </p:grpSpPr>
        <p:sp>
          <p:nvSpPr>
            <p:cNvPr id="20" name="Ellipse 19"/>
            <p:cNvSpPr/>
            <p:nvPr/>
          </p:nvSpPr>
          <p:spPr>
            <a:xfrm>
              <a:off x="1504128" y="2103139"/>
              <a:ext cx="2177592" cy="21775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504128" y="3316052"/>
              <a:ext cx="21775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505046"/>
                  </a:solidFill>
                </a:rPr>
                <a:t>Évaluer</a:t>
              </a:r>
              <a:endParaRPr lang="fr-FR" sz="2400" dirty="0">
                <a:solidFill>
                  <a:srgbClr val="505046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504128" y="2424583"/>
              <a:ext cx="2177592" cy="668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Conférence - réforme 2016</a:t>
            </a:r>
          </a:p>
        </p:txBody>
      </p:sp>
    </p:spTree>
    <p:extLst>
      <p:ext uri="{BB962C8B-B14F-4D97-AF65-F5344CB8AC3E}">
        <p14:creationId xmlns:p14="http://schemas.microsoft.com/office/powerpoint/2010/main" val="414925692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Conférence - réforme 2016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Forme libre : forme 4"/>
          <p:cNvSpPr/>
          <p:nvPr/>
        </p:nvSpPr>
        <p:spPr>
          <a:xfrm>
            <a:off x="-73276" y="-101600"/>
            <a:ext cx="4289676" cy="7086600"/>
          </a:xfrm>
          <a:custGeom>
            <a:avLst/>
            <a:gdLst>
              <a:gd name="connsiteX0" fmla="*/ 9776 w 4289676"/>
              <a:gd name="connsiteY0" fmla="*/ 0 h 7035800"/>
              <a:gd name="connsiteX1" fmla="*/ 2384676 w 4289676"/>
              <a:gd name="connsiteY1" fmla="*/ 0 h 7035800"/>
              <a:gd name="connsiteX2" fmla="*/ 4289676 w 4289676"/>
              <a:gd name="connsiteY2" fmla="*/ 7035800 h 7035800"/>
              <a:gd name="connsiteX3" fmla="*/ 9776 w 4289676"/>
              <a:gd name="connsiteY3" fmla="*/ 7035800 h 7035800"/>
              <a:gd name="connsiteX4" fmla="*/ 9776 w 4289676"/>
              <a:gd name="connsiteY4" fmla="*/ 0 h 7035800"/>
              <a:gd name="connsiteX0" fmla="*/ 9776 w 5762876"/>
              <a:gd name="connsiteY0" fmla="*/ 0 h 7035800"/>
              <a:gd name="connsiteX1" fmla="*/ 5762876 w 5762876"/>
              <a:gd name="connsiteY1" fmla="*/ 2628900 h 7035800"/>
              <a:gd name="connsiteX2" fmla="*/ 4289676 w 5762876"/>
              <a:gd name="connsiteY2" fmla="*/ 7035800 h 7035800"/>
              <a:gd name="connsiteX3" fmla="*/ 9776 w 5762876"/>
              <a:gd name="connsiteY3" fmla="*/ 7035800 h 7035800"/>
              <a:gd name="connsiteX4" fmla="*/ 9776 w 5762876"/>
              <a:gd name="connsiteY4" fmla="*/ 0 h 7035800"/>
              <a:gd name="connsiteX0" fmla="*/ 9776 w 4289676"/>
              <a:gd name="connsiteY0" fmla="*/ 0 h 7035800"/>
              <a:gd name="connsiteX1" fmla="*/ 3527676 w 4289676"/>
              <a:gd name="connsiteY1" fmla="*/ 685800 h 7035800"/>
              <a:gd name="connsiteX2" fmla="*/ 4289676 w 4289676"/>
              <a:gd name="connsiteY2" fmla="*/ 7035800 h 7035800"/>
              <a:gd name="connsiteX3" fmla="*/ 9776 w 4289676"/>
              <a:gd name="connsiteY3" fmla="*/ 7035800 h 7035800"/>
              <a:gd name="connsiteX4" fmla="*/ 9776 w 4289676"/>
              <a:gd name="connsiteY4" fmla="*/ 0 h 7035800"/>
              <a:gd name="connsiteX0" fmla="*/ 9776 w 4289676"/>
              <a:gd name="connsiteY0" fmla="*/ 50800 h 7086600"/>
              <a:gd name="connsiteX1" fmla="*/ 2943476 w 4289676"/>
              <a:gd name="connsiteY1" fmla="*/ 0 h 7086600"/>
              <a:gd name="connsiteX2" fmla="*/ 4289676 w 4289676"/>
              <a:gd name="connsiteY2" fmla="*/ 7086600 h 7086600"/>
              <a:gd name="connsiteX3" fmla="*/ 9776 w 4289676"/>
              <a:gd name="connsiteY3" fmla="*/ 7086600 h 7086600"/>
              <a:gd name="connsiteX4" fmla="*/ 9776 w 4289676"/>
              <a:gd name="connsiteY4" fmla="*/ 50800 h 708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9676" h="7086600">
                <a:moveTo>
                  <a:pt x="9776" y="50800"/>
                </a:moveTo>
                <a:lnTo>
                  <a:pt x="2943476" y="0"/>
                </a:lnTo>
                <a:lnTo>
                  <a:pt x="4289676" y="7086600"/>
                </a:lnTo>
                <a:lnTo>
                  <a:pt x="9776" y="7086600"/>
                </a:lnTo>
                <a:cubicBezTo>
                  <a:pt x="1309" y="4745567"/>
                  <a:pt x="-7157" y="2404533"/>
                  <a:pt x="9776" y="50800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/>
          <p:cNvSpPr/>
          <p:nvPr/>
        </p:nvSpPr>
        <p:spPr>
          <a:xfrm rot="10800000">
            <a:off x="8143624" y="-50800"/>
            <a:ext cx="4289676" cy="7035800"/>
          </a:xfrm>
          <a:custGeom>
            <a:avLst/>
            <a:gdLst>
              <a:gd name="connsiteX0" fmla="*/ 9776 w 4289676"/>
              <a:gd name="connsiteY0" fmla="*/ 0 h 7035800"/>
              <a:gd name="connsiteX1" fmla="*/ 2384676 w 4289676"/>
              <a:gd name="connsiteY1" fmla="*/ 0 h 7035800"/>
              <a:gd name="connsiteX2" fmla="*/ 4289676 w 4289676"/>
              <a:gd name="connsiteY2" fmla="*/ 7035800 h 7035800"/>
              <a:gd name="connsiteX3" fmla="*/ 9776 w 4289676"/>
              <a:gd name="connsiteY3" fmla="*/ 7035800 h 7035800"/>
              <a:gd name="connsiteX4" fmla="*/ 9776 w 4289676"/>
              <a:gd name="connsiteY4" fmla="*/ 0 h 703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9676" h="7035800">
                <a:moveTo>
                  <a:pt x="9776" y="0"/>
                </a:moveTo>
                <a:lnTo>
                  <a:pt x="2384676" y="0"/>
                </a:lnTo>
                <a:lnTo>
                  <a:pt x="4289676" y="7035800"/>
                </a:lnTo>
                <a:lnTo>
                  <a:pt x="9776" y="7035800"/>
                </a:lnTo>
                <a:cubicBezTo>
                  <a:pt x="1309" y="4694767"/>
                  <a:pt x="-7157" y="2353733"/>
                  <a:pt x="9776" y="0"/>
                </a:cubicBezTo>
                <a:close/>
              </a:path>
            </a:pathLst>
          </a:custGeom>
          <a:solidFill>
            <a:schemeClr val="bg2">
              <a:lumMod val="5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7362" y="4978400"/>
            <a:ext cx="3975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Les documents</a:t>
            </a:r>
          </a:p>
          <a:p>
            <a:r>
              <a:rPr lang="fr-FR" sz="3600" dirty="0">
                <a:solidFill>
                  <a:schemeClr val="bg1"/>
                </a:solidFill>
              </a:rPr>
              <a:t>de l’action</a:t>
            </a:r>
          </a:p>
          <a:p>
            <a:r>
              <a:rPr lang="fr-FR" sz="3600" dirty="0">
                <a:solidFill>
                  <a:schemeClr val="bg1"/>
                </a:solidFill>
              </a:rPr>
              <a:t>de formation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3079-E371-4928-BA04-E4571373DBF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525472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Brin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527</TotalTime>
  <Words>409</Words>
  <Application>Microsoft Office PowerPoint</Application>
  <PresentationFormat>Grand écran</PresentationFormat>
  <Paragraphs>167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FontAwesome</vt:lpstr>
      <vt:lpstr>Source Code Pro</vt:lpstr>
      <vt:lpstr>Wingdings</vt:lpstr>
      <vt:lpstr>Wingdings 3</vt:lpstr>
      <vt:lpstr>Brin</vt:lpstr>
      <vt:lpstr>La formation professionnelle</vt:lpstr>
      <vt:lpstr>Les solutions pour se former </vt:lpstr>
      <vt:lpstr>Quelques questions </vt:lpstr>
      <vt:lpstr>Lorem ipsum dolor </vt:lpstr>
      <vt:lpstr>Lorem ipsum dolor </vt:lpstr>
      <vt:lpstr>Présentation PowerPoint</vt:lpstr>
      <vt:lpstr>Le point de vue d’un patron </vt:lpstr>
      <vt:lpstr>Les étapes de l’action de formation</vt:lpstr>
      <vt:lpstr>Présentation PowerPoint</vt:lpstr>
      <vt:lpstr>Quelques chiffres</vt:lpstr>
      <vt:lpstr>Par qui les salariés sont-ils informés ?</vt:lpstr>
      <vt:lpstr>Les évolutions des réglementations</vt:lpstr>
      <vt:lpstr>Étapes d’une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professionnelle</dc:title>
  <dc:creator>Phil</dc:creator>
  <cp:lastModifiedBy>Phil</cp:lastModifiedBy>
  <cp:revision>57</cp:revision>
  <cp:lastPrinted>2016-08-14T12:54:31Z</cp:lastPrinted>
  <dcterms:created xsi:type="dcterms:W3CDTF">2016-06-19T14:18:58Z</dcterms:created>
  <dcterms:modified xsi:type="dcterms:W3CDTF">2016-08-15T15:42:16Z</dcterms:modified>
</cp:coreProperties>
</file>